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74" r:id="rId6"/>
    <p:sldId id="269" r:id="rId7"/>
    <p:sldId id="268" r:id="rId8"/>
    <p:sldId id="278" r:id="rId9"/>
    <p:sldId id="279" r:id="rId10"/>
    <p:sldId id="277" r:id="rId11"/>
    <p:sldId id="282" r:id="rId12"/>
    <p:sldId id="283" r:id="rId13"/>
    <p:sldId id="28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7949" autoAdjust="0"/>
  </p:normalViewPr>
  <p:slideViewPr>
    <p:cSldViewPr snapToGrid="0" showGuides="1">
      <p:cViewPr varScale="1">
        <p:scale>
          <a:sx n="80" d="100"/>
          <a:sy n="80" d="100"/>
        </p:scale>
        <p:origin x="91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D89A82-7789-4123-96C0-EF0F141C779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D7437E7-2758-4401-B369-002406323F74}">
      <dgm:prSet phldrT="[Text]" custT="1"/>
      <dgm:spPr/>
      <dgm:t>
        <a:bodyPr/>
        <a:lstStyle/>
        <a:p>
          <a:r>
            <a:rPr lang="en-GB" sz="2000" b="1" dirty="0"/>
            <a:t>Edward </a:t>
          </a:r>
          <a:r>
            <a:rPr lang="en-GB" sz="2000" b="1" dirty="0" err="1"/>
            <a:t>Tyrer</a:t>
          </a:r>
          <a:r>
            <a:rPr lang="en-GB" sz="2000" b="1" dirty="0"/>
            <a:t> </a:t>
          </a:r>
        </a:p>
        <a:p>
          <a:r>
            <a:rPr lang="en-GB" sz="1400" dirty="0"/>
            <a:t>Professional Doctorate </a:t>
          </a:r>
        </a:p>
        <a:p>
          <a:r>
            <a:rPr lang="en-GB" sz="1300" b="1" dirty="0"/>
            <a:t>Team Lead   </a:t>
          </a:r>
          <a:endParaRPr lang="en-GB" sz="1100" b="0" dirty="0"/>
        </a:p>
      </dgm:t>
    </dgm:pt>
    <dgm:pt modelId="{AB3377B5-872F-411C-B1E7-2FAEAD4FCB38}" type="parTrans" cxnId="{F3C4BE3A-5B60-4979-A54E-911DD83765B5}">
      <dgm:prSet/>
      <dgm:spPr/>
      <dgm:t>
        <a:bodyPr/>
        <a:lstStyle/>
        <a:p>
          <a:endParaRPr lang="en-GB"/>
        </a:p>
      </dgm:t>
    </dgm:pt>
    <dgm:pt modelId="{3471CF1C-BEEA-4D01-8630-0E7D3E778A9D}" type="sibTrans" cxnId="{F3C4BE3A-5B60-4979-A54E-911DD83765B5}">
      <dgm:prSet/>
      <dgm:spPr/>
      <dgm:t>
        <a:bodyPr/>
        <a:lstStyle/>
        <a:p>
          <a:endParaRPr lang="en-GB"/>
        </a:p>
      </dgm:t>
    </dgm:pt>
    <dgm:pt modelId="{1D19D89E-DB2F-4AF5-82E5-058F75A78233}">
      <dgm:prSet phldrT="[Text]" custT="1"/>
      <dgm:spPr/>
      <dgm:t>
        <a:bodyPr/>
        <a:lstStyle/>
        <a:p>
          <a:r>
            <a:rPr lang="en-GB" sz="2000" b="1" dirty="0"/>
            <a:t>Rocco </a:t>
          </a:r>
          <a:r>
            <a:rPr lang="en-GB" sz="2000" b="1" dirty="0" err="1"/>
            <a:t>Abazia</a:t>
          </a:r>
          <a:r>
            <a:rPr lang="en-GB" sz="2000" b="1" dirty="0"/>
            <a:t> </a:t>
          </a:r>
        </a:p>
        <a:p>
          <a:r>
            <a:rPr lang="en-GB" sz="1400" dirty="0"/>
            <a:t>MSc Project Management</a:t>
          </a:r>
          <a:endParaRPr lang="en-GB" sz="1100" dirty="0"/>
        </a:p>
      </dgm:t>
    </dgm:pt>
    <dgm:pt modelId="{CBA0F0BF-9D4E-4D89-A8D5-3558AE8AC8FE}" type="parTrans" cxnId="{923D2721-6E2B-4902-A78D-38FFFB784E58}">
      <dgm:prSet/>
      <dgm:spPr/>
      <dgm:t>
        <a:bodyPr/>
        <a:lstStyle/>
        <a:p>
          <a:endParaRPr lang="en-GB"/>
        </a:p>
      </dgm:t>
    </dgm:pt>
    <dgm:pt modelId="{BCB93861-18C2-40B4-9850-F2D835E4108C}" type="sibTrans" cxnId="{923D2721-6E2B-4902-A78D-38FFFB784E58}">
      <dgm:prSet/>
      <dgm:spPr/>
      <dgm:t>
        <a:bodyPr/>
        <a:lstStyle/>
        <a:p>
          <a:endParaRPr lang="en-GB"/>
        </a:p>
      </dgm:t>
    </dgm:pt>
    <dgm:pt modelId="{32A310F9-3D9A-452E-AD8D-3DA3B27ED183}">
      <dgm:prSet phldrT="[Text]" custT="1"/>
      <dgm:spPr/>
      <dgm:t>
        <a:bodyPr/>
        <a:lstStyle/>
        <a:p>
          <a:r>
            <a:rPr lang="en-GB" sz="2000" b="1" dirty="0" err="1"/>
            <a:t>Unyime</a:t>
          </a:r>
          <a:r>
            <a:rPr lang="en-GB" sz="2000" b="1" dirty="0"/>
            <a:t> </a:t>
          </a:r>
          <a:r>
            <a:rPr lang="en-GB" sz="2000" b="1" dirty="0" err="1"/>
            <a:t>Inoh</a:t>
          </a:r>
          <a:r>
            <a:rPr lang="en-GB" sz="2000" b="1" dirty="0"/>
            <a:t> </a:t>
          </a:r>
        </a:p>
        <a:p>
          <a:r>
            <a:rPr lang="en-GB" sz="1400" dirty="0"/>
            <a:t>MSc Information and Communication Technology</a:t>
          </a:r>
          <a:endParaRPr lang="en-GB" sz="1100" dirty="0"/>
        </a:p>
      </dgm:t>
    </dgm:pt>
    <dgm:pt modelId="{73D26520-484E-4680-9F0C-F917294A2913}" type="parTrans" cxnId="{8C17EC5F-F8D6-4007-B64E-E39DFA42F2FD}">
      <dgm:prSet/>
      <dgm:spPr/>
      <dgm:t>
        <a:bodyPr/>
        <a:lstStyle/>
        <a:p>
          <a:endParaRPr lang="en-GB"/>
        </a:p>
      </dgm:t>
    </dgm:pt>
    <dgm:pt modelId="{31DC2E02-B013-4FB2-9AA8-5E39ABB2842C}" type="sibTrans" cxnId="{8C17EC5F-F8D6-4007-B64E-E39DFA42F2FD}">
      <dgm:prSet/>
      <dgm:spPr/>
      <dgm:t>
        <a:bodyPr/>
        <a:lstStyle/>
        <a:p>
          <a:endParaRPr lang="en-GB"/>
        </a:p>
      </dgm:t>
    </dgm:pt>
    <dgm:pt modelId="{066BE70C-05EE-49EE-A68A-0B4B6B026DA8}">
      <dgm:prSet custT="1"/>
      <dgm:spPr/>
      <dgm:t>
        <a:bodyPr/>
        <a:lstStyle/>
        <a:p>
          <a:r>
            <a:rPr lang="en-GB" sz="2000" b="1" dirty="0" err="1"/>
            <a:t>Em</a:t>
          </a:r>
          <a:r>
            <a:rPr lang="en-GB" sz="2000" b="1" dirty="0"/>
            <a:t> Taylor </a:t>
          </a:r>
        </a:p>
        <a:p>
          <a:r>
            <a:rPr lang="en-GB" sz="1400" dirty="0"/>
            <a:t>BA (Hons) Criminology and Sociology</a:t>
          </a:r>
          <a:endParaRPr lang="en-GB" sz="1100" dirty="0"/>
        </a:p>
      </dgm:t>
    </dgm:pt>
    <dgm:pt modelId="{B2181A3D-68DE-4D20-B9E2-F4AD4E820B54}" type="parTrans" cxnId="{51E397E5-51AE-4583-8F0F-1399F098C8C7}">
      <dgm:prSet/>
      <dgm:spPr/>
      <dgm:t>
        <a:bodyPr/>
        <a:lstStyle/>
        <a:p>
          <a:endParaRPr lang="en-GB"/>
        </a:p>
      </dgm:t>
    </dgm:pt>
    <dgm:pt modelId="{87E78666-D89C-4E6C-9D14-9F1F80523002}" type="sibTrans" cxnId="{51E397E5-51AE-4583-8F0F-1399F098C8C7}">
      <dgm:prSet/>
      <dgm:spPr/>
      <dgm:t>
        <a:bodyPr/>
        <a:lstStyle/>
        <a:p>
          <a:endParaRPr lang="en-GB"/>
        </a:p>
      </dgm:t>
    </dgm:pt>
    <dgm:pt modelId="{53E3A778-78B2-4D64-9A85-5A918A142986}">
      <dgm:prSet custT="1"/>
      <dgm:spPr/>
      <dgm:t>
        <a:bodyPr/>
        <a:lstStyle/>
        <a:p>
          <a:r>
            <a:rPr lang="en-GB" sz="2000" b="1" dirty="0"/>
            <a:t>Erandi Silva </a:t>
          </a:r>
        </a:p>
        <a:p>
          <a:r>
            <a:rPr lang="en-GB" sz="1400" dirty="0"/>
            <a:t>MSc Applied Bioscience</a:t>
          </a:r>
          <a:endParaRPr lang="en-GB" sz="1100" dirty="0"/>
        </a:p>
      </dgm:t>
    </dgm:pt>
    <dgm:pt modelId="{C6082E22-8480-4735-A29A-A91D6041764B}" type="parTrans" cxnId="{91594AA0-A614-4F3B-9641-C81E19B41F4D}">
      <dgm:prSet/>
      <dgm:spPr/>
      <dgm:t>
        <a:bodyPr/>
        <a:lstStyle/>
        <a:p>
          <a:endParaRPr lang="en-GB"/>
        </a:p>
      </dgm:t>
    </dgm:pt>
    <dgm:pt modelId="{81FC3569-73CD-42E2-8341-B9A0D9A30504}" type="sibTrans" cxnId="{91594AA0-A614-4F3B-9641-C81E19B41F4D}">
      <dgm:prSet/>
      <dgm:spPr/>
      <dgm:t>
        <a:bodyPr/>
        <a:lstStyle/>
        <a:p>
          <a:endParaRPr lang="en-GB"/>
        </a:p>
      </dgm:t>
    </dgm:pt>
    <dgm:pt modelId="{0FCB8E42-2B0C-4C05-8204-FB8B94FED930}" type="pres">
      <dgm:prSet presAssocID="{7CD89A82-7789-4123-96C0-EF0F141C779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5E29D5-D9A5-4E9E-AC9A-1CB784378917}" type="pres">
      <dgm:prSet presAssocID="{5D7437E7-2758-4401-B369-002406323F74}" presName="hierRoot1" presStyleCnt="0">
        <dgm:presLayoutVars>
          <dgm:hierBranch val="init"/>
        </dgm:presLayoutVars>
      </dgm:prSet>
      <dgm:spPr/>
    </dgm:pt>
    <dgm:pt modelId="{A4A33430-7FEA-4340-9803-80C3369F09D5}" type="pres">
      <dgm:prSet presAssocID="{5D7437E7-2758-4401-B369-002406323F74}" presName="rootComposite1" presStyleCnt="0"/>
      <dgm:spPr/>
    </dgm:pt>
    <dgm:pt modelId="{602A844D-872A-448A-B1D0-EDEA5182C4C1}" type="pres">
      <dgm:prSet presAssocID="{5D7437E7-2758-4401-B369-002406323F74}" presName="rootText1" presStyleLbl="alignAcc1" presStyleIdx="0" presStyleCnt="0">
        <dgm:presLayoutVars>
          <dgm:chPref val="3"/>
        </dgm:presLayoutVars>
      </dgm:prSet>
      <dgm:spPr/>
    </dgm:pt>
    <dgm:pt modelId="{EC44B0FF-4A20-4CEC-9AFC-4A226A42E818}" type="pres">
      <dgm:prSet presAssocID="{5D7437E7-2758-4401-B369-002406323F74}" presName="topArc1" presStyleLbl="parChTrans1D1" presStyleIdx="0" presStyleCnt="10"/>
      <dgm:spPr/>
    </dgm:pt>
    <dgm:pt modelId="{928CB262-85F2-4FA7-AF83-29540203C1A6}" type="pres">
      <dgm:prSet presAssocID="{5D7437E7-2758-4401-B369-002406323F74}" presName="bottomArc1" presStyleLbl="parChTrans1D1" presStyleIdx="1" presStyleCnt="10"/>
      <dgm:spPr/>
    </dgm:pt>
    <dgm:pt modelId="{2BC7A299-D96E-4089-9078-2FA713C7E16C}" type="pres">
      <dgm:prSet presAssocID="{5D7437E7-2758-4401-B369-002406323F74}" presName="topConnNode1" presStyleLbl="node1" presStyleIdx="0" presStyleCnt="0"/>
      <dgm:spPr/>
    </dgm:pt>
    <dgm:pt modelId="{E43470B8-96A7-4564-A0B5-4AEFA16B3AA8}" type="pres">
      <dgm:prSet presAssocID="{5D7437E7-2758-4401-B369-002406323F74}" presName="hierChild2" presStyleCnt="0"/>
      <dgm:spPr/>
    </dgm:pt>
    <dgm:pt modelId="{19912004-82FD-4AE4-8934-B6C4C36C1A91}" type="pres">
      <dgm:prSet presAssocID="{CBA0F0BF-9D4E-4D89-A8D5-3558AE8AC8FE}" presName="Name28" presStyleLbl="parChTrans1D2" presStyleIdx="0" presStyleCnt="4"/>
      <dgm:spPr/>
    </dgm:pt>
    <dgm:pt modelId="{B7289C87-4C9B-4DAA-8BD2-C44120B1F0D7}" type="pres">
      <dgm:prSet presAssocID="{1D19D89E-DB2F-4AF5-82E5-058F75A78233}" presName="hierRoot2" presStyleCnt="0">
        <dgm:presLayoutVars>
          <dgm:hierBranch val="init"/>
        </dgm:presLayoutVars>
      </dgm:prSet>
      <dgm:spPr/>
    </dgm:pt>
    <dgm:pt modelId="{BBFDDAD1-17C7-49E6-AC87-DE6C3D4CA11B}" type="pres">
      <dgm:prSet presAssocID="{1D19D89E-DB2F-4AF5-82E5-058F75A78233}" presName="rootComposite2" presStyleCnt="0"/>
      <dgm:spPr/>
    </dgm:pt>
    <dgm:pt modelId="{56456258-98A7-4C03-9580-06A1150830BD}" type="pres">
      <dgm:prSet presAssocID="{1D19D89E-DB2F-4AF5-82E5-058F75A78233}" presName="rootText2" presStyleLbl="alignAcc1" presStyleIdx="0" presStyleCnt="0">
        <dgm:presLayoutVars>
          <dgm:chPref val="3"/>
        </dgm:presLayoutVars>
      </dgm:prSet>
      <dgm:spPr/>
    </dgm:pt>
    <dgm:pt modelId="{4FCC2B54-5883-4CA0-8FCC-9A6EAE1FAF94}" type="pres">
      <dgm:prSet presAssocID="{1D19D89E-DB2F-4AF5-82E5-058F75A78233}" presName="topArc2" presStyleLbl="parChTrans1D1" presStyleIdx="2" presStyleCnt="10"/>
      <dgm:spPr/>
    </dgm:pt>
    <dgm:pt modelId="{FB464874-440C-4DC0-BD05-0CBB02A9492E}" type="pres">
      <dgm:prSet presAssocID="{1D19D89E-DB2F-4AF5-82E5-058F75A78233}" presName="bottomArc2" presStyleLbl="parChTrans1D1" presStyleIdx="3" presStyleCnt="10"/>
      <dgm:spPr/>
    </dgm:pt>
    <dgm:pt modelId="{5E78B856-7224-48F2-8E1E-A2AEDCF71F62}" type="pres">
      <dgm:prSet presAssocID="{1D19D89E-DB2F-4AF5-82E5-058F75A78233}" presName="topConnNode2" presStyleLbl="node2" presStyleIdx="0" presStyleCnt="0"/>
      <dgm:spPr/>
    </dgm:pt>
    <dgm:pt modelId="{AABCA848-C4C9-4F24-A787-C8F7DB8C0C1F}" type="pres">
      <dgm:prSet presAssocID="{1D19D89E-DB2F-4AF5-82E5-058F75A78233}" presName="hierChild4" presStyleCnt="0"/>
      <dgm:spPr/>
    </dgm:pt>
    <dgm:pt modelId="{18768681-18AB-4D75-9E62-2E4DD7FCBDB2}" type="pres">
      <dgm:prSet presAssocID="{1D19D89E-DB2F-4AF5-82E5-058F75A78233}" presName="hierChild5" presStyleCnt="0"/>
      <dgm:spPr/>
    </dgm:pt>
    <dgm:pt modelId="{C6D53B98-82DF-4C7E-ABA5-E22D2F522C9C}" type="pres">
      <dgm:prSet presAssocID="{73D26520-484E-4680-9F0C-F917294A2913}" presName="Name28" presStyleLbl="parChTrans1D2" presStyleIdx="1" presStyleCnt="4"/>
      <dgm:spPr/>
    </dgm:pt>
    <dgm:pt modelId="{0ABB2D8C-9886-4978-8157-CF22193F0614}" type="pres">
      <dgm:prSet presAssocID="{32A310F9-3D9A-452E-AD8D-3DA3B27ED183}" presName="hierRoot2" presStyleCnt="0">
        <dgm:presLayoutVars>
          <dgm:hierBranch val="init"/>
        </dgm:presLayoutVars>
      </dgm:prSet>
      <dgm:spPr/>
    </dgm:pt>
    <dgm:pt modelId="{EC65BB6A-70ED-4F09-B6EA-F7224BF66460}" type="pres">
      <dgm:prSet presAssocID="{32A310F9-3D9A-452E-AD8D-3DA3B27ED183}" presName="rootComposite2" presStyleCnt="0"/>
      <dgm:spPr/>
    </dgm:pt>
    <dgm:pt modelId="{32693892-08DE-419C-97CD-71410F075300}" type="pres">
      <dgm:prSet presAssocID="{32A310F9-3D9A-452E-AD8D-3DA3B27ED183}" presName="rootText2" presStyleLbl="alignAcc1" presStyleIdx="0" presStyleCnt="0">
        <dgm:presLayoutVars>
          <dgm:chPref val="3"/>
        </dgm:presLayoutVars>
      </dgm:prSet>
      <dgm:spPr/>
    </dgm:pt>
    <dgm:pt modelId="{4A53E379-98B4-4E3E-A5FA-44C4063A27BA}" type="pres">
      <dgm:prSet presAssocID="{32A310F9-3D9A-452E-AD8D-3DA3B27ED183}" presName="topArc2" presStyleLbl="parChTrans1D1" presStyleIdx="4" presStyleCnt="10"/>
      <dgm:spPr/>
    </dgm:pt>
    <dgm:pt modelId="{95D7F2BF-48B0-4AC7-A6E9-6D1EFB9F324A}" type="pres">
      <dgm:prSet presAssocID="{32A310F9-3D9A-452E-AD8D-3DA3B27ED183}" presName="bottomArc2" presStyleLbl="parChTrans1D1" presStyleIdx="5" presStyleCnt="10"/>
      <dgm:spPr/>
    </dgm:pt>
    <dgm:pt modelId="{35A020FC-3088-4315-B372-F204E8286421}" type="pres">
      <dgm:prSet presAssocID="{32A310F9-3D9A-452E-AD8D-3DA3B27ED183}" presName="topConnNode2" presStyleLbl="node2" presStyleIdx="0" presStyleCnt="0"/>
      <dgm:spPr/>
    </dgm:pt>
    <dgm:pt modelId="{E630DBF1-977C-4C78-87EC-A7C2E7F2969F}" type="pres">
      <dgm:prSet presAssocID="{32A310F9-3D9A-452E-AD8D-3DA3B27ED183}" presName="hierChild4" presStyleCnt="0"/>
      <dgm:spPr/>
    </dgm:pt>
    <dgm:pt modelId="{6C122284-0D33-41E4-A566-671DF141DD48}" type="pres">
      <dgm:prSet presAssocID="{32A310F9-3D9A-452E-AD8D-3DA3B27ED183}" presName="hierChild5" presStyleCnt="0"/>
      <dgm:spPr/>
    </dgm:pt>
    <dgm:pt modelId="{32DFDBCE-82D3-4A34-90E6-9743F24D3B3C}" type="pres">
      <dgm:prSet presAssocID="{B2181A3D-68DE-4D20-B9E2-F4AD4E820B54}" presName="Name28" presStyleLbl="parChTrans1D2" presStyleIdx="2" presStyleCnt="4"/>
      <dgm:spPr/>
    </dgm:pt>
    <dgm:pt modelId="{BB44648D-40E4-4F39-B10D-09E4ED49DA0B}" type="pres">
      <dgm:prSet presAssocID="{066BE70C-05EE-49EE-A68A-0B4B6B026DA8}" presName="hierRoot2" presStyleCnt="0">
        <dgm:presLayoutVars>
          <dgm:hierBranch val="init"/>
        </dgm:presLayoutVars>
      </dgm:prSet>
      <dgm:spPr/>
    </dgm:pt>
    <dgm:pt modelId="{9CFA89AE-F761-46BE-9A97-5C3719278DB7}" type="pres">
      <dgm:prSet presAssocID="{066BE70C-05EE-49EE-A68A-0B4B6B026DA8}" presName="rootComposite2" presStyleCnt="0"/>
      <dgm:spPr/>
    </dgm:pt>
    <dgm:pt modelId="{46586AF4-BBD9-4E14-A5A7-98576462F67F}" type="pres">
      <dgm:prSet presAssocID="{066BE70C-05EE-49EE-A68A-0B4B6B026DA8}" presName="rootText2" presStyleLbl="alignAcc1" presStyleIdx="0" presStyleCnt="0">
        <dgm:presLayoutVars>
          <dgm:chPref val="3"/>
        </dgm:presLayoutVars>
      </dgm:prSet>
      <dgm:spPr/>
    </dgm:pt>
    <dgm:pt modelId="{D85CAD2D-4334-41AC-A2FA-8704E0B53CC6}" type="pres">
      <dgm:prSet presAssocID="{066BE70C-05EE-49EE-A68A-0B4B6B026DA8}" presName="topArc2" presStyleLbl="parChTrans1D1" presStyleIdx="6" presStyleCnt="10"/>
      <dgm:spPr/>
    </dgm:pt>
    <dgm:pt modelId="{524A15AA-5A99-4891-936D-DC59E408E3FC}" type="pres">
      <dgm:prSet presAssocID="{066BE70C-05EE-49EE-A68A-0B4B6B026DA8}" presName="bottomArc2" presStyleLbl="parChTrans1D1" presStyleIdx="7" presStyleCnt="10"/>
      <dgm:spPr/>
    </dgm:pt>
    <dgm:pt modelId="{E72C5379-4059-4382-9610-63E30AC5E4FE}" type="pres">
      <dgm:prSet presAssocID="{066BE70C-05EE-49EE-A68A-0B4B6B026DA8}" presName="topConnNode2" presStyleLbl="node2" presStyleIdx="0" presStyleCnt="0"/>
      <dgm:spPr/>
    </dgm:pt>
    <dgm:pt modelId="{023EA7BD-0320-4BD7-BC32-CE0923B413FA}" type="pres">
      <dgm:prSet presAssocID="{066BE70C-05EE-49EE-A68A-0B4B6B026DA8}" presName="hierChild4" presStyleCnt="0"/>
      <dgm:spPr/>
    </dgm:pt>
    <dgm:pt modelId="{790DE50C-70EE-4D39-BBAA-2877399D7BF2}" type="pres">
      <dgm:prSet presAssocID="{066BE70C-05EE-49EE-A68A-0B4B6B026DA8}" presName="hierChild5" presStyleCnt="0"/>
      <dgm:spPr/>
    </dgm:pt>
    <dgm:pt modelId="{36547A38-D42D-4EF7-BBB7-3B558B29F2FF}" type="pres">
      <dgm:prSet presAssocID="{C6082E22-8480-4735-A29A-A91D6041764B}" presName="Name28" presStyleLbl="parChTrans1D2" presStyleIdx="3" presStyleCnt="4"/>
      <dgm:spPr/>
    </dgm:pt>
    <dgm:pt modelId="{CC509BDC-FA63-471C-83A4-8F37ECE0ABB0}" type="pres">
      <dgm:prSet presAssocID="{53E3A778-78B2-4D64-9A85-5A918A142986}" presName="hierRoot2" presStyleCnt="0">
        <dgm:presLayoutVars>
          <dgm:hierBranch val="init"/>
        </dgm:presLayoutVars>
      </dgm:prSet>
      <dgm:spPr/>
    </dgm:pt>
    <dgm:pt modelId="{0F2C9CAD-BCFD-49B9-8D93-48800A2F1C4D}" type="pres">
      <dgm:prSet presAssocID="{53E3A778-78B2-4D64-9A85-5A918A142986}" presName="rootComposite2" presStyleCnt="0"/>
      <dgm:spPr/>
    </dgm:pt>
    <dgm:pt modelId="{2CC8590B-95D1-4493-B67D-0CBA62DAB767}" type="pres">
      <dgm:prSet presAssocID="{53E3A778-78B2-4D64-9A85-5A918A142986}" presName="rootText2" presStyleLbl="alignAcc1" presStyleIdx="0" presStyleCnt="0">
        <dgm:presLayoutVars>
          <dgm:chPref val="3"/>
        </dgm:presLayoutVars>
      </dgm:prSet>
      <dgm:spPr/>
    </dgm:pt>
    <dgm:pt modelId="{ED51F5CD-3079-4B7C-9B40-2311F1EF92EC}" type="pres">
      <dgm:prSet presAssocID="{53E3A778-78B2-4D64-9A85-5A918A142986}" presName="topArc2" presStyleLbl="parChTrans1D1" presStyleIdx="8" presStyleCnt="10"/>
      <dgm:spPr/>
    </dgm:pt>
    <dgm:pt modelId="{3C2DC1D2-1C43-45D3-B66F-665549FCE73B}" type="pres">
      <dgm:prSet presAssocID="{53E3A778-78B2-4D64-9A85-5A918A142986}" presName="bottomArc2" presStyleLbl="parChTrans1D1" presStyleIdx="9" presStyleCnt="10"/>
      <dgm:spPr/>
    </dgm:pt>
    <dgm:pt modelId="{3127E2EC-012E-4532-B91C-F2BD965D132D}" type="pres">
      <dgm:prSet presAssocID="{53E3A778-78B2-4D64-9A85-5A918A142986}" presName="topConnNode2" presStyleLbl="node2" presStyleIdx="0" presStyleCnt="0"/>
      <dgm:spPr/>
    </dgm:pt>
    <dgm:pt modelId="{9491F840-DCB4-4B49-92EE-3A36B9408289}" type="pres">
      <dgm:prSet presAssocID="{53E3A778-78B2-4D64-9A85-5A918A142986}" presName="hierChild4" presStyleCnt="0"/>
      <dgm:spPr/>
    </dgm:pt>
    <dgm:pt modelId="{FFD4B2F1-22A9-4990-8654-FBB3EDC02ACA}" type="pres">
      <dgm:prSet presAssocID="{53E3A778-78B2-4D64-9A85-5A918A142986}" presName="hierChild5" presStyleCnt="0"/>
      <dgm:spPr/>
    </dgm:pt>
    <dgm:pt modelId="{3C40EFCF-DC9C-4F61-AE1A-8B6452D36DA4}" type="pres">
      <dgm:prSet presAssocID="{5D7437E7-2758-4401-B369-002406323F74}" presName="hierChild3" presStyleCnt="0"/>
      <dgm:spPr/>
    </dgm:pt>
  </dgm:ptLst>
  <dgm:cxnLst>
    <dgm:cxn modelId="{AF08690D-5D13-469F-BE0B-F8A3A2E9398E}" type="presOf" srcId="{1D19D89E-DB2F-4AF5-82E5-058F75A78233}" destId="{5E78B856-7224-48F2-8E1E-A2AEDCF71F62}" srcOrd="1" destOrd="0" presId="urn:microsoft.com/office/officeart/2008/layout/HalfCircleOrganizationChart"/>
    <dgm:cxn modelId="{923D2721-6E2B-4902-A78D-38FFFB784E58}" srcId="{5D7437E7-2758-4401-B369-002406323F74}" destId="{1D19D89E-DB2F-4AF5-82E5-058F75A78233}" srcOrd="0" destOrd="0" parTransId="{CBA0F0BF-9D4E-4D89-A8D5-3558AE8AC8FE}" sibTransId="{BCB93861-18C2-40B4-9850-F2D835E4108C}"/>
    <dgm:cxn modelId="{D5383323-4680-496F-9596-BB12DACD495D}" type="presOf" srcId="{32A310F9-3D9A-452E-AD8D-3DA3B27ED183}" destId="{32693892-08DE-419C-97CD-71410F075300}" srcOrd="0" destOrd="0" presId="urn:microsoft.com/office/officeart/2008/layout/HalfCircleOrganizationChart"/>
    <dgm:cxn modelId="{99D0C527-F831-412C-9EDF-5E4A78E55C42}" type="presOf" srcId="{5D7437E7-2758-4401-B369-002406323F74}" destId="{2BC7A299-D96E-4089-9078-2FA713C7E16C}" srcOrd="1" destOrd="0" presId="urn:microsoft.com/office/officeart/2008/layout/HalfCircleOrganizationChart"/>
    <dgm:cxn modelId="{F3C4BE3A-5B60-4979-A54E-911DD83765B5}" srcId="{7CD89A82-7789-4123-96C0-EF0F141C7796}" destId="{5D7437E7-2758-4401-B369-002406323F74}" srcOrd="0" destOrd="0" parTransId="{AB3377B5-872F-411C-B1E7-2FAEAD4FCB38}" sibTransId="{3471CF1C-BEEA-4D01-8630-0E7D3E778A9D}"/>
    <dgm:cxn modelId="{AEB11D5D-C40D-4861-AD07-0A6BDE7D8B0C}" type="presOf" srcId="{32A310F9-3D9A-452E-AD8D-3DA3B27ED183}" destId="{35A020FC-3088-4315-B372-F204E8286421}" srcOrd="1" destOrd="0" presId="urn:microsoft.com/office/officeart/2008/layout/HalfCircleOrganizationChart"/>
    <dgm:cxn modelId="{8C17EC5F-F8D6-4007-B64E-E39DFA42F2FD}" srcId="{5D7437E7-2758-4401-B369-002406323F74}" destId="{32A310F9-3D9A-452E-AD8D-3DA3B27ED183}" srcOrd="1" destOrd="0" parTransId="{73D26520-484E-4680-9F0C-F917294A2913}" sibTransId="{31DC2E02-B013-4FB2-9AA8-5E39ABB2842C}"/>
    <dgm:cxn modelId="{25C8F046-FB1D-4CB0-A1A2-780A74879D15}" type="presOf" srcId="{B2181A3D-68DE-4D20-B9E2-F4AD4E820B54}" destId="{32DFDBCE-82D3-4A34-90E6-9743F24D3B3C}" srcOrd="0" destOrd="0" presId="urn:microsoft.com/office/officeart/2008/layout/HalfCircleOrganizationChart"/>
    <dgm:cxn modelId="{822AD872-1667-482F-8788-B56709061A11}" type="presOf" srcId="{1D19D89E-DB2F-4AF5-82E5-058F75A78233}" destId="{56456258-98A7-4C03-9580-06A1150830BD}" srcOrd="0" destOrd="0" presId="urn:microsoft.com/office/officeart/2008/layout/HalfCircleOrganizationChart"/>
    <dgm:cxn modelId="{BAD0045A-6B05-41CA-B6FB-30CBF429DA1E}" type="presOf" srcId="{73D26520-484E-4680-9F0C-F917294A2913}" destId="{C6D53B98-82DF-4C7E-ABA5-E22D2F522C9C}" srcOrd="0" destOrd="0" presId="urn:microsoft.com/office/officeart/2008/layout/HalfCircleOrganizationChart"/>
    <dgm:cxn modelId="{6483E07C-4A88-4AAE-8059-149F1339FDE7}" type="presOf" srcId="{5D7437E7-2758-4401-B369-002406323F74}" destId="{602A844D-872A-448A-B1D0-EDEA5182C4C1}" srcOrd="0" destOrd="0" presId="urn:microsoft.com/office/officeart/2008/layout/HalfCircleOrganizationChart"/>
    <dgm:cxn modelId="{70B4B182-4192-42F0-9DD8-6CD09E4B68CB}" type="presOf" srcId="{7CD89A82-7789-4123-96C0-EF0F141C7796}" destId="{0FCB8E42-2B0C-4C05-8204-FB8B94FED930}" srcOrd="0" destOrd="0" presId="urn:microsoft.com/office/officeart/2008/layout/HalfCircleOrganizationChart"/>
    <dgm:cxn modelId="{E1F25D86-A36A-47D4-B89E-8231B78CAE9D}" type="presOf" srcId="{066BE70C-05EE-49EE-A68A-0B4B6B026DA8}" destId="{E72C5379-4059-4382-9610-63E30AC5E4FE}" srcOrd="1" destOrd="0" presId="urn:microsoft.com/office/officeart/2008/layout/HalfCircleOrganizationChart"/>
    <dgm:cxn modelId="{345D948E-2573-4149-832E-B52ABA0C646B}" type="presOf" srcId="{C6082E22-8480-4735-A29A-A91D6041764B}" destId="{36547A38-D42D-4EF7-BBB7-3B558B29F2FF}" srcOrd="0" destOrd="0" presId="urn:microsoft.com/office/officeart/2008/layout/HalfCircleOrganizationChart"/>
    <dgm:cxn modelId="{91594AA0-A614-4F3B-9641-C81E19B41F4D}" srcId="{5D7437E7-2758-4401-B369-002406323F74}" destId="{53E3A778-78B2-4D64-9A85-5A918A142986}" srcOrd="3" destOrd="0" parTransId="{C6082E22-8480-4735-A29A-A91D6041764B}" sibTransId="{81FC3569-73CD-42E2-8341-B9A0D9A30504}"/>
    <dgm:cxn modelId="{155ED2BF-DAC1-430D-81C7-1CF5D05B074F}" type="presOf" srcId="{CBA0F0BF-9D4E-4D89-A8D5-3558AE8AC8FE}" destId="{19912004-82FD-4AE4-8934-B6C4C36C1A91}" srcOrd="0" destOrd="0" presId="urn:microsoft.com/office/officeart/2008/layout/HalfCircleOrganizationChart"/>
    <dgm:cxn modelId="{E276A0D7-8E6F-4806-8B38-169DB3C1A76F}" type="presOf" srcId="{066BE70C-05EE-49EE-A68A-0B4B6B026DA8}" destId="{46586AF4-BBD9-4E14-A5A7-98576462F67F}" srcOrd="0" destOrd="0" presId="urn:microsoft.com/office/officeart/2008/layout/HalfCircleOrganizationChart"/>
    <dgm:cxn modelId="{C37B97DD-35E3-4F5F-9DED-3E4D3B092B0F}" type="presOf" srcId="{53E3A778-78B2-4D64-9A85-5A918A142986}" destId="{2CC8590B-95D1-4493-B67D-0CBA62DAB767}" srcOrd="0" destOrd="0" presId="urn:microsoft.com/office/officeart/2008/layout/HalfCircleOrganizationChart"/>
    <dgm:cxn modelId="{51E397E5-51AE-4583-8F0F-1399F098C8C7}" srcId="{5D7437E7-2758-4401-B369-002406323F74}" destId="{066BE70C-05EE-49EE-A68A-0B4B6B026DA8}" srcOrd="2" destOrd="0" parTransId="{B2181A3D-68DE-4D20-B9E2-F4AD4E820B54}" sibTransId="{87E78666-D89C-4E6C-9D14-9F1F80523002}"/>
    <dgm:cxn modelId="{A03408F1-88F3-4EEA-9AFD-4CC7D38F1560}" type="presOf" srcId="{53E3A778-78B2-4D64-9A85-5A918A142986}" destId="{3127E2EC-012E-4532-B91C-F2BD965D132D}" srcOrd="1" destOrd="0" presId="urn:microsoft.com/office/officeart/2008/layout/HalfCircleOrganizationChart"/>
    <dgm:cxn modelId="{DF982233-7204-47E3-82C1-8A1BA2FCEE0A}" type="presParOf" srcId="{0FCB8E42-2B0C-4C05-8204-FB8B94FED930}" destId="{455E29D5-D9A5-4E9E-AC9A-1CB784378917}" srcOrd="0" destOrd="0" presId="urn:microsoft.com/office/officeart/2008/layout/HalfCircleOrganizationChart"/>
    <dgm:cxn modelId="{2AE090D8-7679-4DB5-93B3-BA437A1F29D0}" type="presParOf" srcId="{455E29D5-D9A5-4E9E-AC9A-1CB784378917}" destId="{A4A33430-7FEA-4340-9803-80C3369F09D5}" srcOrd="0" destOrd="0" presId="urn:microsoft.com/office/officeart/2008/layout/HalfCircleOrganizationChart"/>
    <dgm:cxn modelId="{AAB2C996-6016-4C8C-89A8-21040C5D3B47}" type="presParOf" srcId="{A4A33430-7FEA-4340-9803-80C3369F09D5}" destId="{602A844D-872A-448A-B1D0-EDEA5182C4C1}" srcOrd="0" destOrd="0" presId="urn:microsoft.com/office/officeart/2008/layout/HalfCircleOrganizationChart"/>
    <dgm:cxn modelId="{70699C88-8FFE-4340-8060-51445313BF25}" type="presParOf" srcId="{A4A33430-7FEA-4340-9803-80C3369F09D5}" destId="{EC44B0FF-4A20-4CEC-9AFC-4A226A42E818}" srcOrd="1" destOrd="0" presId="urn:microsoft.com/office/officeart/2008/layout/HalfCircleOrganizationChart"/>
    <dgm:cxn modelId="{00A2C143-C224-4187-B89A-EAACF2D1ED04}" type="presParOf" srcId="{A4A33430-7FEA-4340-9803-80C3369F09D5}" destId="{928CB262-85F2-4FA7-AF83-29540203C1A6}" srcOrd="2" destOrd="0" presId="urn:microsoft.com/office/officeart/2008/layout/HalfCircleOrganizationChart"/>
    <dgm:cxn modelId="{859B7C64-6DE3-4DD1-A0FA-69DEB6964C9B}" type="presParOf" srcId="{A4A33430-7FEA-4340-9803-80C3369F09D5}" destId="{2BC7A299-D96E-4089-9078-2FA713C7E16C}" srcOrd="3" destOrd="0" presId="urn:microsoft.com/office/officeart/2008/layout/HalfCircleOrganizationChart"/>
    <dgm:cxn modelId="{85111973-787D-4897-8370-67CAD9DCAB29}" type="presParOf" srcId="{455E29D5-D9A5-4E9E-AC9A-1CB784378917}" destId="{E43470B8-96A7-4564-A0B5-4AEFA16B3AA8}" srcOrd="1" destOrd="0" presId="urn:microsoft.com/office/officeart/2008/layout/HalfCircleOrganizationChart"/>
    <dgm:cxn modelId="{C7852189-11EC-47E6-B1F6-B37402FD29E7}" type="presParOf" srcId="{E43470B8-96A7-4564-A0B5-4AEFA16B3AA8}" destId="{19912004-82FD-4AE4-8934-B6C4C36C1A91}" srcOrd="0" destOrd="0" presId="urn:microsoft.com/office/officeart/2008/layout/HalfCircleOrganizationChart"/>
    <dgm:cxn modelId="{6EE4F030-2E10-4CA5-BD95-36AB2B24D0AA}" type="presParOf" srcId="{E43470B8-96A7-4564-A0B5-4AEFA16B3AA8}" destId="{B7289C87-4C9B-4DAA-8BD2-C44120B1F0D7}" srcOrd="1" destOrd="0" presId="urn:microsoft.com/office/officeart/2008/layout/HalfCircleOrganizationChart"/>
    <dgm:cxn modelId="{99CA4223-6F46-46D7-B4C3-1E880E5E214B}" type="presParOf" srcId="{B7289C87-4C9B-4DAA-8BD2-C44120B1F0D7}" destId="{BBFDDAD1-17C7-49E6-AC87-DE6C3D4CA11B}" srcOrd="0" destOrd="0" presId="urn:microsoft.com/office/officeart/2008/layout/HalfCircleOrganizationChart"/>
    <dgm:cxn modelId="{86C3A193-0A0D-4DA2-80CD-D79054E46A76}" type="presParOf" srcId="{BBFDDAD1-17C7-49E6-AC87-DE6C3D4CA11B}" destId="{56456258-98A7-4C03-9580-06A1150830BD}" srcOrd="0" destOrd="0" presId="urn:microsoft.com/office/officeart/2008/layout/HalfCircleOrganizationChart"/>
    <dgm:cxn modelId="{3D7E05B4-2283-461C-947B-4B18A9075E9F}" type="presParOf" srcId="{BBFDDAD1-17C7-49E6-AC87-DE6C3D4CA11B}" destId="{4FCC2B54-5883-4CA0-8FCC-9A6EAE1FAF94}" srcOrd="1" destOrd="0" presId="urn:microsoft.com/office/officeart/2008/layout/HalfCircleOrganizationChart"/>
    <dgm:cxn modelId="{3053C343-911D-452F-BBA6-3879AED58320}" type="presParOf" srcId="{BBFDDAD1-17C7-49E6-AC87-DE6C3D4CA11B}" destId="{FB464874-440C-4DC0-BD05-0CBB02A9492E}" srcOrd="2" destOrd="0" presId="urn:microsoft.com/office/officeart/2008/layout/HalfCircleOrganizationChart"/>
    <dgm:cxn modelId="{DA91B930-662C-491A-B184-3FD65CFF77CE}" type="presParOf" srcId="{BBFDDAD1-17C7-49E6-AC87-DE6C3D4CA11B}" destId="{5E78B856-7224-48F2-8E1E-A2AEDCF71F62}" srcOrd="3" destOrd="0" presId="urn:microsoft.com/office/officeart/2008/layout/HalfCircleOrganizationChart"/>
    <dgm:cxn modelId="{4FF0BA00-BA19-46CE-BE2E-18A0A2F45D3B}" type="presParOf" srcId="{B7289C87-4C9B-4DAA-8BD2-C44120B1F0D7}" destId="{AABCA848-C4C9-4F24-A787-C8F7DB8C0C1F}" srcOrd="1" destOrd="0" presId="urn:microsoft.com/office/officeart/2008/layout/HalfCircleOrganizationChart"/>
    <dgm:cxn modelId="{AF007800-08ED-48AC-8DA6-5D371DFB6B39}" type="presParOf" srcId="{B7289C87-4C9B-4DAA-8BD2-C44120B1F0D7}" destId="{18768681-18AB-4D75-9E62-2E4DD7FCBDB2}" srcOrd="2" destOrd="0" presId="urn:microsoft.com/office/officeart/2008/layout/HalfCircleOrganizationChart"/>
    <dgm:cxn modelId="{8A181031-DD5B-447B-9AD6-E4A64A495A65}" type="presParOf" srcId="{E43470B8-96A7-4564-A0B5-4AEFA16B3AA8}" destId="{C6D53B98-82DF-4C7E-ABA5-E22D2F522C9C}" srcOrd="2" destOrd="0" presId="urn:microsoft.com/office/officeart/2008/layout/HalfCircleOrganizationChart"/>
    <dgm:cxn modelId="{A789E547-F03F-4851-8A19-A44991DF44AA}" type="presParOf" srcId="{E43470B8-96A7-4564-A0B5-4AEFA16B3AA8}" destId="{0ABB2D8C-9886-4978-8157-CF22193F0614}" srcOrd="3" destOrd="0" presId="urn:microsoft.com/office/officeart/2008/layout/HalfCircleOrganizationChart"/>
    <dgm:cxn modelId="{E2191CC3-3291-40C3-9B8C-E46256C0CEEE}" type="presParOf" srcId="{0ABB2D8C-9886-4978-8157-CF22193F0614}" destId="{EC65BB6A-70ED-4F09-B6EA-F7224BF66460}" srcOrd="0" destOrd="0" presId="urn:microsoft.com/office/officeart/2008/layout/HalfCircleOrganizationChart"/>
    <dgm:cxn modelId="{CABA52F5-A17B-4E90-ABA3-92279BAB912A}" type="presParOf" srcId="{EC65BB6A-70ED-4F09-B6EA-F7224BF66460}" destId="{32693892-08DE-419C-97CD-71410F075300}" srcOrd="0" destOrd="0" presId="urn:microsoft.com/office/officeart/2008/layout/HalfCircleOrganizationChart"/>
    <dgm:cxn modelId="{699022D1-2CA3-488C-903B-4E6424AAF517}" type="presParOf" srcId="{EC65BB6A-70ED-4F09-B6EA-F7224BF66460}" destId="{4A53E379-98B4-4E3E-A5FA-44C4063A27BA}" srcOrd="1" destOrd="0" presId="urn:microsoft.com/office/officeart/2008/layout/HalfCircleOrganizationChart"/>
    <dgm:cxn modelId="{EE2BFF9E-8A3F-4516-9F1F-187D6EBA9EED}" type="presParOf" srcId="{EC65BB6A-70ED-4F09-B6EA-F7224BF66460}" destId="{95D7F2BF-48B0-4AC7-A6E9-6D1EFB9F324A}" srcOrd="2" destOrd="0" presId="urn:microsoft.com/office/officeart/2008/layout/HalfCircleOrganizationChart"/>
    <dgm:cxn modelId="{69162234-0C27-452F-915F-0EB4A770FB61}" type="presParOf" srcId="{EC65BB6A-70ED-4F09-B6EA-F7224BF66460}" destId="{35A020FC-3088-4315-B372-F204E8286421}" srcOrd="3" destOrd="0" presId="urn:microsoft.com/office/officeart/2008/layout/HalfCircleOrganizationChart"/>
    <dgm:cxn modelId="{18B7CDDA-FBFC-4BB4-A803-2740BCC90F2D}" type="presParOf" srcId="{0ABB2D8C-9886-4978-8157-CF22193F0614}" destId="{E630DBF1-977C-4C78-87EC-A7C2E7F2969F}" srcOrd="1" destOrd="0" presId="urn:microsoft.com/office/officeart/2008/layout/HalfCircleOrganizationChart"/>
    <dgm:cxn modelId="{AAEC8BF8-49D1-4FEB-9C6F-B8258552E571}" type="presParOf" srcId="{0ABB2D8C-9886-4978-8157-CF22193F0614}" destId="{6C122284-0D33-41E4-A566-671DF141DD48}" srcOrd="2" destOrd="0" presId="urn:microsoft.com/office/officeart/2008/layout/HalfCircleOrganizationChart"/>
    <dgm:cxn modelId="{CA89C909-2E21-4ABF-9F2F-28DC1415DE0F}" type="presParOf" srcId="{E43470B8-96A7-4564-A0B5-4AEFA16B3AA8}" destId="{32DFDBCE-82D3-4A34-90E6-9743F24D3B3C}" srcOrd="4" destOrd="0" presId="urn:microsoft.com/office/officeart/2008/layout/HalfCircleOrganizationChart"/>
    <dgm:cxn modelId="{A063250A-B6F0-4877-B5B7-5843866A722A}" type="presParOf" srcId="{E43470B8-96A7-4564-A0B5-4AEFA16B3AA8}" destId="{BB44648D-40E4-4F39-B10D-09E4ED49DA0B}" srcOrd="5" destOrd="0" presId="urn:microsoft.com/office/officeart/2008/layout/HalfCircleOrganizationChart"/>
    <dgm:cxn modelId="{DF5B5CA1-A6A4-489C-AE7E-ECC85AED8695}" type="presParOf" srcId="{BB44648D-40E4-4F39-B10D-09E4ED49DA0B}" destId="{9CFA89AE-F761-46BE-9A97-5C3719278DB7}" srcOrd="0" destOrd="0" presId="urn:microsoft.com/office/officeart/2008/layout/HalfCircleOrganizationChart"/>
    <dgm:cxn modelId="{C8E3D7FD-5D72-49AB-8075-1683B3D69743}" type="presParOf" srcId="{9CFA89AE-F761-46BE-9A97-5C3719278DB7}" destId="{46586AF4-BBD9-4E14-A5A7-98576462F67F}" srcOrd="0" destOrd="0" presId="urn:microsoft.com/office/officeart/2008/layout/HalfCircleOrganizationChart"/>
    <dgm:cxn modelId="{5ACD5E78-3044-4E67-9E09-EE5A0C83B519}" type="presParOf" srcId="{9CFA89AE-F761-46BE-9A97-5C3719278DB7}" destId="{D85CAD2D-4334-41AC-A2FA-8704E0B53CC6}" srcOrd="1" destOrd="0" presId="urn:microsoft.com/office/officeart/2008/layout/HalfCircleOrganizationChart"/>
    <dgm:cxn modelId="{AB988490-8509-4A78-B124-831AD9E99787}" type="presParOf" srcId="{9CFA89AE-F761-46BE-9A97-5C3719278DB7}" destId="{524A15AA-5A99-4891-936D-DC59E408E3FC}" srcOrd="2" destOrd="0" presId="urn:microsoft.com/office/officeart/2008/layout/HalfCircleOrganizationChart"/>
    <dgm:cxn modelId="{EF044708-6AB5-4215-92B3-A653C2674486}" type="presParOf" srcId="{9CFA89AE-F761-46BE-9A97-5C3719278DB7}" destId="{E72C5379-4059-4382-9610-63E30AC5E4FE}" srcOrd="3" destOrd="0" presId="urn:microsoft.com/office/officeart/2008/layout/HalfCircleOrganizationChart"/>
    <dgm:cxn modelId="{9CED3601-8FD9-49F9-B32F-FDF9E50A0EEB}" type="presParOf" srcId="{BB44648D-40E4-4F39-B10D-09E4ED49DA0B}" destId="{023EA7BD-0320-4BD7-BC32-CE0923B413FA}" srcOrd="1" destOrd="0" presId="urn:microsoft.com/office/officeart/2008/layout/HalfCircleOrganizationChart"/>
    <dgm:cxn modelId="{8ACE72C5-0A24-425C-BCB8-CC9675A3C36D}" type="presParOf" srcId="{BB44648D-40E4-4F39-B10D-09E4ED49DA0B}" destId="{790DE50C-70EE-4D39-BBAA-2877399D7BF2}" srcOrd="2" destOrd="0" presId="urn:microsoft.com/office/officeart/2008/layout/HalfCircleOrganizationChart"/>
    <dgm:cxn modelId="{EE1CAF56-3506-478A-9CCF-8CD700590E1F}" type="presParOf" srcId="{E43470B8-96A7-4564-A0B5-4AEFA16B3AA8}" destId="{36547A38-D42D-4EF7-BBB7-3B558B29F2FF}" srcOrd="6" destOrd="0" presId="urn:microsoft.com/office/officeart/2008/layout/HalfCircleOrganizationChart"/>
    <dgm:cxn modelId="{88D1A46D-6EAA-4E13-80E7-E4CC37B84C41}" type="presParOf" srcId="{E43470B8-96A7-4564-A0B5-4AEFA16B3AA8}" destId="{CC509BDC-FA63-471C-83A4-8F37ECE0ABB0}" srcOrd="7" destOrd="0" presId="urn:microsoft.com/office/officeart/2008/layout/HalfCircleOrganizationChart"/>
    <dgm:cxn modelId="{1DFBB546-1721-4CC6-B762-A67C6DA0430F}" type="presParOf" srcId="{CC509BDC-FA63-471C-83A4-8F37ECE0ABB0}" destId="{0F2C9CAD-BCFD-49B9-8D93-48800A2F1C4D}" srcOrd="0" destOrd="0" presId="urn:microsoft.com/office/officeart/2008/layout/HalfCircleOrganizationChart"/>
    <dgm:cxn modelId="{FD315188-3B19-43CC-AB19-4CC1F825380B}" type="presParOf" srcId="{0F2C9CAD-BCFD-49B9-8D93-48800A2F1C4D}" destId="{2CC8590B-95D1-4493-B67D-0CBA62DAB767}" srcOrd="0" destOrd="0" presId="urn:microsoft.com/office/officeart/2008/layout/HalfCircleOrganizationChart"/>
    <dgm:cxn modelId="{F42BE6D9-402B-43BE-9423-F06DB96DA66D}" type="presParOf" srcId="{0F2C9CAD-BCFD-49B9-8D93-48800A2F1C4D}" destId="{ED51F5CD-3079-4B7C-9B40-2311F1EF92EC}" srcOrd="1" destOrd="0" presId="urn:microsoft.com/office/officeart/2008/layout/HalfCircleOrganizationChart"/>
    <dgm:cxn modelId="{FDEB26DB-2A10-4905-964B-49992B892C05}" type="presParOf" srcId="{0F2C9CAD-BCFD-49B9-8D93-48800A2F1C4D}" destId="{3C2DC1D2-1C43-45D3-B66F-665549FCE73B}" srcOrd="2" destOrd="0" presId="urn:microsoft.com/office/officeart/2008/layout/HalfCircleOrganizationChart"/>
    <dgm:cxn modelId="{A2067CB4-9D71-4296-B14F-4C992A8DE845}" type="presParOf" srcId="{0F2C9CAD-BCFD-49B9-8D93-48800A2F1C4D}" destId="{3127E2EC-012E-4532-B91C-F2BD965D132D}" srcOrd="3" destOrd="0" presId="urn:microsoft.com/office/officeart/2008/layout/HalfCircleOrganizationChart"/>
    <dgm:cxn modelId="{DB289CAD-C1B3-40C9-A966-4DEF37154ABD}" type="presParOf" srcId="{CC509BDC-FA63-471C-83A4-8F37ECE0ABB0}" destId="{9491F840-DCB4-4B49-92EE-3A36B9408289}" srcOrd="1" destOrd="0" presId="urn:microsoft.com/office/officeart/2008/layout/HalfCircleOrganizationChart"/>
    <dgm:cxn modelId="{3D87DE49-06B4-4DC1-901E-792A3F1022B6}" type="presParOf" srcId="{CC509BDC-FA63-471C-83A4-8F37ECE0ABB0}" destId="{FFD4B2F1-22A9-4990-8654-FBB3EDC02ACA}" srcOrd="2" destOrd="0" presId="urn:microsoft.com/office/officeart/2008/layout/HalfCircleOrganizationChart"/>
    <dgm:cxn modelId="{F360CF44-D22E-4F2D-BE4E-42B5B06753F7}" type="presParOf" srcId="{455E29D5-D9A5-4E9E-AC9A-1CB784378917}" destId="{3C40EFCF-DC9C-4F61-AE1A-8B6452D36DA4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50D091-5270-42D1-B3D5-54C1E70229C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DD33757-7D50-400B-A733-0FAF8431AFAB}">
      <dgm:prSet phldrT="[Text]"/>
      <dgm:spPr/>
      <dgm:t>
        <a:bodyPr/>
        <a:lstStyle/>
        <a:p>
          <a:r>
            <a:rPr lang="en-GB"/>
            <a:t>How do we get local people to talk to us about health services with a focus on location and infrastructure?</a:t>
          </a:r>
        </a:p>
      </dgm:t>
    </dgm:pt>
    <dgm:pt modelId="{C34C041E-2D4A-4854-A4CD-B8AD35EABACC}" type="parTrans" cxnId="{0E1A851F-00EB-4B52-8126-419DBA0DEDA6}">
      <dgm:prSet/>
      <dgm:spPr/>
      <dgm:t>
        <a:bodyPr/>
        <a:lstStyle/>
        <a:p>
          <a:endParaRPr lang="en-GB"/>
        </a:p>
      </dgm:t>
    </dgm:pt>
    <dgm:pt modelId="{460857B6-08E7-4E17-A6D8-F116AF449C95}" type="sibTrans" cxnId="{0E1A851F-00EB-4B52-8126-419DBA0DEDA6}">
      <dgm:prSet/>
      <dgm:spPr/>
      <dgm:t>
        <a:bodyPr/>
        <a:lstStyle/>
        <a:p>
          <a:endParaRPr lang="en-GB"/>
        </a:p>
      </dgm:t>
    </dgm:pt>
    <dgm:pt modelId="{A42E71FF-6AA5-4204-9110-47A971967475}">
      <dgm:prSet phldrT="[Text]"/>
      <dgm:spPr/>
      <dgm:t>
        <a:bodyPr/>
        <a:lstStyle/>
        <a:p>
          <a:r>
            <a:rPr lang="en-GB" dirty="0"/>
            <a:t>What current consultation/communication channels are adopted?</a:t>
          </a:r>
        </a:p>
      </dgm:t>
    </dgm:pt>
    <dgm:pt modelId="{D3C5B9CD-A1DF-4D3E-8FE4-B78621ECF3A8}" type="parTrans" cxnId="{6BDF85F3-E9D4-4A78-A70E-8DA7E40FB6D7}">
      <dgm:prSet/>
      <dgm:spPr/>
      <dgm:t>
        <a:bodyPr/>
        <a:lstStyle/>
        <a:p>
          <a:endParaRPr lang="en-GB"/>
        </a:p>
      </dgm:t>
    </dgm:pt>
    <dgm:pt modelId="{B6B67ADC-AE7E-4AA7-A15C-FDF1B89B9EB8}" type="sibTrans" cxnId="{6BDF85F3-E9D4-4A78-A70E-8DA7E40FB6D7}">
      <dgm:prSet/>
      <dgm:spPr/>
      <dgm:t>
        <a:bodyPr/>
        <a:lstStyle/>
        <a:p>
          <a:endParaRPr lang="en-GB"/>
        </a:p>
      </dgm:t>
    </dgm:pt>
    <dgm:pt modelId="{FD8DC20C-5BC0-418F-89D5-D4C4BF07BEF6}">
      <dgm:prSet phldrT="[Text]"/>
      <dgm:spPr/>
      <dgm:t>
        <a:bodyPr/>
        <a:lstStyle/>
        <a:p>
          <a:r>
            <a:rPr lang="en-GB"/>
            <a:t>What methods are currently used</a:t>
          </a:r>
        </a:p>
      </dgm:t>
    </dgm:pt>
    <dgm:pt modelId="{4CC65CCA-0824-4084-B95D-5A45247A321A}" type="parTrans" cxnId="{6F49C4F8-94B2-4844-B385-D986CC840B32}">
      <dgm:prSet/>
      <dgm:spPr/>
      <dgm:t>
        <a:bodyPr/>
        <a:lstStyle/>
        <a:p>
          <a:endParaRPr lang="en-GB"/>
        </a:p>
      </dgm:t>
    </dgm:pt>
    <dgm:pt modelId="{5767B33A-66BD-4CA7-9D93-F19EB3729FEF}" type="sibTrans" cxnId="{6F49C4F8-94B2-4844-B385-D986CC840B32}">
      <dgm:prSet/>
      <dgm:spPr/>
      <dgm:t>
        <a:bodyPr/>
        <a:lstStyle/>
        <a:p>
          <a:endParaRPr lang="en-GB"/>
        </a:p>
      </dgm:t>
    </dgm:pt>
    <dgm:pt modelId="{AC44AC85-8E33-442B-9791-4BB2EF2745F4}">
      <dgm:prSet phldrT="[Text]"/>
      <dgm:spPr/>
      <dgm:t>
        <a:bodyPr/>
        <a:lstStyle/>
        <a:p>
          <a:r>
            <a:rPr lang="en-GB"/>
            <a:t>Who are the target audience and who generally responds?</a:t>
          </a:r>
        </a:p>
      </dgm:t>
    </dgm:pt>
    <dgm:pt modelId="{B0BAACC2-2769-4A79-89F4-06ED260C3D64}" type="parTrans" cxnId="{20AFFE51-74F4-48D6-B4E4-63AD0AC5F5CD}">
      <dgm:prSet/>
      <dgm:spPr/>
      <dgm:t>
        <a:bodyPr/>
        <a:lstStyle/>
        <a:p>
          <a:endParaRPr lang="en-GB"/>
        </a:p>
      </dgm:t>
    </dgm:pt>
    <dgm:pt modelId="{255D4F9E-B699-474D-996A-8754A0912316}" type="sibTrans" cxnId="{20AFFE51-74F4-48D6-B4E4-63AD0AC5F5CD}">
      <dgm:prSet/>
      <dgm:spPr/>
      <dgm:t>
        <a:bodyPr/>
        <a:lstStyle/>
        <a:p>
          <a:endParaRPr lang="en-GB"/>
        </a:p>
      </dgm:t>
    </dgm:pt>
    <dgm:pt modelId="{B6E72298-D617-4576-A2FB-075A5BECEE3F}">
      <dgm:prSet phldrT="[Text]"/>
      <dgm:spPr/>
      <dgm:t>
        <a:bodyPr/>
        <a:lstStyle/>
        <a:p>
          <a:r>
            <a:rPr lang="en-GB"/>
            <a:t>What do we mean by location and infrastructure?</a:t>
          </a:r>
        </a:p>
      </dgm:t>
    </dgm:pt>
    <dgm:pt modelId="{AF83CDB8-FE8A-4301-AF5D-2509943A95F0}" type="parTrans" cxnId="{293AEA26-7BD4-48DC-9E46-BF8BD418F05A}">
      <dgm:prSet/>
      <dgm:spPr/>
      <dgm:t>
        <a:bodyPr/>
        <a:lstStyle/>
        <a:p>
          <a:endParaRPr lang="en-GB"/>
        </a:p>
      </dgm:t>
    </dgm:pt>
    <dgm:pt modelId="{A5C3AFE1-EFC0-4FB6-93E8-92F8EBE4C330}" type="sibTrans" cxnId="{293AEA26-7BD4-48DC-9E46-BF8BD418F05A}">
      <dgm:prSet/>
      <dgm:spPr/>
      <dgm:t>
        <a:bodyPr/>
        <a:lstStyle/>
        <a:p>
          <a:endParaRPr lang="en-GB"/>
        </a:p>
      </dgm:t>
    </dgm:pt>
    <dgm:pt modelId="{764A4289-EE56-45AB-B2FB-6981B5643F9B}">
      <dgm:prSet phldrT="[Text]"/>
      <dgm:spPr/>
      <dgm:t>
        <a:bodyPr/>
        <a:lstStyle/>
        <a:p>
          <a:r>
            <a:rPr lang="en-GB"/>
            <a:t>What coverage do we have for services? </a:t>
          </a:r>
        </a:p>
      </dgm:t>
    </dgm:pt>
    <dgm:pt modelId="{058ACA21-A899-48A8-9BAD-3A2075A997B4}" type="parTrans" cxnId="{4CC2EE4D-601A-44EB-89C7-339D7A9C23A5}">
      <dgm:prSet/>
      <dgm:spPr/>
      <dgm:t>
        <a:bodyPr/>
        <a:lstStyle/>
        <a:p>
          <a:endParaRPr lang="en-GB"/>
        </a:p>
      </dgm:t>
    </dgm:pt>
    <dgm:pt modelId="{CE1644B6-2BBA-492B-8795-2E042F534C91}" type="sibTrans" cxnId="{4CC2EE4D-601A-44EB-89C7-339D7A9C23A5}">
      <dgm:prSet/>
      <dgm:spPr/>
      <dgm:t>
        <a:bodyPr/>
        <a:lstStyle/>
        <a:p>
          <a:endParaRPr lang="en-GB"/>
        </a:p>
      </dgm:t>
    </dgm:pt>
    <dgm:pt modelId="{69CF765E-72C5-4CAB-9ABB-A32188E96A72}">
      <dgm:prSet/>
      <dgm:spPr/>
      <dgm:t>
        <a:bodyPr/>
        <a:lstStyle/>
        <a:p>
          <a:r>
            <a:rPr lang="en-GB"/>
            <a:t>Is the current infrastructure accessible for all? </a:t>
          </a:r>
        </a:p>
      </dgm:t>
    </dgm:pt>
    <dgm:pt modelId="{B00287E4-E496-4633-9CFD-B8430B64300B}" type="parTrans" cxnId="{56BA4941-CE9B-4443-B42E-9845D2010CFE}">
      <dgm:prSet/>
      <dgm:spPr/>
      <dgm:t>
        <a:bodyPr/>
        <a:lstStyle/>
        <a:p>
          <a:endParaRPr lang="en-GB"/>
        </a:p>
      </dgm:t>
    </dgm:pt>
    <dgm:pt modelId="{4EB5F98D-2E66-4215-951A-2A6D83D69239}" type="sibTrans" cxnId="{56BA4941-CE9B-4443-B42E-9845D2010CFE}">
      <dgm:prSet/>
      <dgm:spPr/>
      <dgm:t>
        <a:bodyPr/>
        <a:lstStyle/>
        <a:p>
          <a:endParaRPr lang="en-GB"/>
        </a:p>
      </dgm:t>
    </dgm:pt>
    <dgm:pt modelId="{5D3FBC7A-95FC-4749-BBE0-ABCEA8BE810B}">
      <dgm:prSet/>
      <dgm:spPr/>
      <dgm:t>
        <a:bodyPr/>
        <a:lstStyle/>
        <a:p>
          <a:r>
            <a:rPr lang="en-GB" dirty="0"/>
            <a:t>Review of how and through what methods adopt, e.g. The Big Conversation</a:t>
          </a:r>
        </a:p>
      </dgm:t>
    </dgm:pt>
    <dgm:pt modelId="{95BEA931-2F3F-4DFF-AD9A-85C5DB983340}" type="parTrans" cxnId="{9C578EE7-1C84-46DC-8A75-29919944A60E}">
      <dgm:prSet/>
      <dgm:spPr/>
      <dgm:t>
        <a:bodyPr/>
        <a:lstStyle/>
        <a:p>
          <a:endParaRPr lang="en-GB"/>
        </a:p>
      </dgm:t>
    </dgm:pt>
    <dgm:pt modelId="{80ED0511-2836-433C-BC00-1796435B850D}" type="sibTrans" cxnId="{9C578EE7-1C84-46DC-8A75-29919944A60E}">
      <dgm:prSet/>
      <dgm:spPr/>
      <dgm:t>
        <a:bodyPr/>
        <a:lstStyle/>
        <a:p>
          <a:endParaRPr lang="en-GB"/>
        </a:p>
      </dgm:t>
    </dgm:pt>
    <dgm:pt modelId="{0C4E3F84-5B8C-4A14-8A83-B97CD9A2A7AF}">
      <dgm:prSet/>
      <dgm:spPr/>
      <dgm:t>
        <a:bodyPr/>
        <a:lstStyle/>
        <a:p>
          <a:r>
            <a:rPr lang="en-GB"/>
            <a:t>Analyse feedback and responses from previous exercises. Any gaps in target population</a:t>
          </a:r>
        </a:p>
      </dgm:t>
    </dgm:pt>
    <dgm:pt modelId="{31C9A8DA-7185-494E-83E2-6A7FD26BC327}" type="parTrans" cxnId="{24D03D5A-738B-4B93-8F39-7E782E63F710}">
      <dgm:prSet/>
      <dgm:spPr/>
      <dgm:t>
        <a:bodyPr/>
        <a:lstStyle/>
        <a:p>
          <a:endParaRPr lang="en-GB"/>
        </a:p>
      </dgm:t>
    </dgm:pt>
    <dgm:pt modelId="{1E206A2C-4E2D-4383-BEAC-BBD48272A78A}" type="sibTrans" cxnId="{24D03D5A-738B-4B93-8F39-7E782E63F710}">
      <dgm:prSet/>
      <dgm:spPr/>
      <dgm:t>
        <a:bodyPr/>
        <a:lstStyle/>
        <a:p>
          <a:endParaRPr lang="en-GB"/>
        </a:p>
      </dgm:t>
    </dgm:pt>
    <dgm:pt modelId="{321EA448-BA15-43C9-8930-4CB77957BB5D}">
      <dgm:prSet/>
      <dgm:spPr/>
      <dgm:t>
        <a:bodyPr/>
        <a:lstStyle/>
        <a:p>
          <a:r>
            <a:rPr lang="en-GB" dirty="0"/>
            <a:t>Assess what and where are services located against population</a:t>
          </a:r>
        </a:p>
      </dgm:t>
    </dgm:pt>
    <dgm:pt modelId="{6BD6F2B2-C026-44B3-9231-182BDF931F65}" type="parTrans" cxnId="{38B6F4BB-639D-45BC-8C45-151D17B7858F}">
      <dgm:prSet/>
      <dgm:spPr/>
      <dgm:t>
        <a:bodyPr/>
        <a:lstStyle/>
        <a:p>
          <a:endParaRPr lang="en-GB"/>
        </a:p>
      </dgm:t>
    </dgm:pt>
    <dgm:pt modelId="{D19E39AB-2671-4B1D-BA3E-C05C79EDE741}" type="sibTrans" cxnId="{38B6F4BB-639D-45BC-8C45-151D17B7858F}">
      <dgm:prSet/>
      <dgm:spPr/>
      <dgm:t>
        <a:bodyPr/>
        <a:lstStyle/>
        <a:p>
          <a:endParaRPr lang="en-GB"/>
        </a:p>
      </dgm:t>
    </dgm:pt>
    <dgm:pt modelId="{1EB4AB1E-D56D-47CD-826B-AD9DC0D01DD0}">
      <dgm:prSet/>
      <dgm:spPr/>
      <dgm:t>
        <a:bodyPr/>
        <a:lstStyle/>
        <a:p>
          <a:r>
            <a:rPr lang="en-GB" dirty="0"/>
            <a:t>Review feedback from previous engagement and consultation exercises</a:t>
          </a:r>
        </a:p>
      </dgm:t>
    </dgm:pt>
    <dgm:pt modelId="{D6C5E622-3172-47CD-A681-1A2061D3E4B1}" type="parTrans" cxnId="{3F9070A8-1AC6-4B96-89F7-7ACD8FD45405}">
      <dgm:prSet/>
      <dgm:spPr/>
      <dgm:t>
        <a:bodyPr/>
        <a:lstStyle/>
        <a:p>
          <a:endParaRPr lang="en-GB"/>
        </a:p>
      </dgm:t>
    </dgm:pt>
    <dgm:pt modelId="{21FD937F-28DB-4514-B73A-DD04A385B277}" type="sibTrans" cxnId="{3F9070A8-1AC6-4B96-89F7-7ACD8FD45405}">
      <dgm:prSet/>
      <dgm:spPr/>
      <dgm:t>
        <a:bodyPr/>
        <a:lstStyle/>
        <a:p>
          <a:endParaRPr lang="en-GB"/>
        </a:p>
      </dgm:t>
    </dgm:pt>
    <dgm:pt modelId="{B2EACCAE-6954-4C29-B4EC-19CD1E1AA8C1}" type="pres">
      <dgm:prSet presAssocID="{C650D091-5270-42D1-B3D5-54C1E70229C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6EA7F9-22EC-47D3-B645-F67A8C2F466C}" type="pres">
      <dgm:prSet presAssocID="{CDD33757-7D50-400B-A733-0FAF8431AFAB}" presName="root1" presStyleCnt="0"/>
      <dgm:spPr/>
    </dgm:pt>
    <dgm:pt modelId="{D0B14ED1-8625-4434-A893-073D38938A1A}" type="pres">
      <dgm:prSet presAssocID="{CDD33757-7D50-400B-A733-0FAF8431AFAB}" presName="LevelOneTextNode" presStyleLbl="node0" presStyleIdx="0" presStyleCnt="1">
        <dgm:presLayoutVars>
          <dgm:chPref val="3"/>
        </dgm:presLayoutVars>
      </dgm:prSet>
      <dgm:spPr/>
    </dgm:pt>
    <dgm:pt modelId="{A8134084-C4A6-4C90-A588-39E803CB7A93}" type="pres">
      <dgm:prSet presAssocID="{CDD33757-7D50-400B-A733-0FAF8431AFAB}" presName="level2hierChild" presStyleCnt="0"/>
      <dgm:spPr/>
    </dgm:pt>
    <dgm:pt modelId="{27D38AF1-6ED3-439F-8930-F813467FD715}" type="pres">
      <dgm:prSet presAssocID="{D3C5B9CD-A1DF-4D3E-8FE4-B78621ECF3A8}" presName="conn2-1" presStyleLbl="parChTrans1D2" presStyleIdx="0" presStyleCnt="2"/>
      <dgm:spPr/>
    </dgm:pt>
    <dgm:pt modelId="{5E9592B0-6400-478D-90EA-D24AB705BFBE}" type="pres">
      <dgm:prSet presAssocID="{D3C5B9CD-A1DF-4D3E-8FE4-B78621ECF3A8}" presName="connTx" presStyleLbl="parChTrans1D2" presStyleIdx="0" presStyleCnt="2"/>
      <dgm:spPr/>
    </dgm:pt>
    <dgm:pt modelId="{420139C3-6A4E-42A1-BB62-C13FF89D57A7}" type="pres">
      <dgm:prSet presAssocID="{A42E71FF-6AA5-4204-9110-47A971967475}" presName="root2" presStyleCnt="0"/>
      <dgm:spPr/>
    </dgm:pt>
    <dgm:pt modelId="{ED4DE72D-9EA4-48AE-85D2-6368B5111589}" type="pres">
      <dgm:prSet presAssocID="{A42E71FF-6AA5-4204-9110-47A971967475}" presName="LevelTwoTextNode" presStyleLbl="node2" presStyleIdx="0" presStyleCnt="2">
        <dgm:presLayoutVars>
          <dgm:chPref val="3"/>
        </dgm:presLayoutVars>
      </dgm:prSet>
      <dgm:spPr/>
    </dgm:pt>
    <dgm:pt modelId="{A0ED8BEE-4E7D-48CA-960D-7CB74B72A7AB}" type="pres">
      <dgm:prSet presAssocID="{A42E71FF-6AA5-4204-9110-47A971967475}" presName="level3hierChild" presStyleCnt="0"/>
      <dgm:spPr/>
    </dgm:pt>
    <dgm:pt modelId="{AD62B5D6-4B11-4FF8-A1BC-E75C7B4FB5D7}" type="pres">
      <dgm:prSet presAssocID="{4CC65CCA-0824-4084-B95D-5A45247A321A}" presName="conn2-1" presStyleLbl="parChTrans1D3" presStyleIdx="0" presStyleCnt="4"/>
      <dgm:spPr/>
    </dgm:pt>
    <dgm:pt modelId="{3C794BC9-3190-4235-B95A-15E4FF532DD7}" type="pres">
      <dgm:prSet presAssocID="{4CC65CCA-0824-4084-B95D-5A45247A321A}" presName="connTx" presStyleLbl="parChTrans1D3" presStyleIdx="0" presStyleCnt="4"/>
      <dgm:spPr/>
    </dgm:pt>
    <dgm:pt modelId="{C03CB0FC-5318-432F-9095-4EEF4DAB13EC}" type="pres">
      <dgm:prSet presAssocID="{FD8DC20C-5BC0-418F-89D5-D4C4BF07BEF6}" presName="root2" presStyleCnt="0"/>
      <dgm:spPr/>
    </dgm:pt>
    <dgm:pt modelId="{B6B79FE6-25E5-4725-B83F-7F71B5BEF3F2}" type="pres">
      <dgm:prSet presAssocID="{FD8DC20C-5BC0-418F-89D5-D4C4BF07BEF6}" presName="LevelTwoTextNode" presStyleLbl="node3" presStyleIdx="0" presStyleCnt="4">
        <dgm:presLayoutVars>
          <dgm:chPref val="3"/>
        </dgm:presLayoutVars>
      </dgm:prSet>
      <dgm:spPr/>
    </dgm:pt>
    <dgm:pt modelId="{62054D4A-17B0-46D6-B021-9C5541DC9B2A}" type="pres">
      <dgm:prSet presAssocID="{FD8DC20C-5BC0-418F-89D5-D4C4BF07BEF6}" presName="level3hierChild" presStyleCnt="0"/>
      <dgm:spPr/>
    </dgm:pt>
    <dgm:pt modelId="{E779002B-17A5-4F50-BBAE-613C1E6DDAB6}" type="pres">
      <dgm:prSet presAssocID="{95BEA931-2F3F-4DFF-AD9A-85C5DB983340}" presName="conn2-1" presStyleLbl="parChTrans1D4" presStyleIdx="0" presStyleCnt="4"/>
      <dgm:spPr/>
    </dgm:pt>
    <dgm:pt modelId="{570EE277-FA23-4A5A-96CF-6762288E00C1}" type="pres">
      <dgm:prSet presAssocID="{95BEA931-2F3F-4DFF-AD9A-85C5DB983340}" presName="connTx" presStyleLbl="parChTrans1D4" presStyleIdx="0" presStyleCnt="4"/>
      <dgm:spPr/>
    </dgm:pt>
    <dgm:pt modelId="{99BD9B08-B6BD-4CF1-898B-1C67BE1B540E}" type="pres">
      <dgm:prSet presAssocID="{5D3FBC7A-95FC-4749-BBE0-ABCEA8BE810B}" presName="root2" presStyleCnt="0"/>
      <dgm:spPr/>
    </dgm:pt>
    <dgm:pt modelId="{D1F72A59-7B90-4AB7-A2FD-3F504D160870}" type="pres">
      <dgm:prSet presAssocID="{5D3FBC7A-95FC-4749-BBE0-ABCEA8BE810B}" presName="LevelTwoTextNode" presStyleLbl="node4" presStyleIdx="0" presStyleCnt="4">
        <dgm:presLayoutVars>
          <dgm:chPref val="3"/>
        </dgm:presLayoutVars>
      </dgm:prSet>
      <dgm:spPr/>
    </dgm:pt>
    <dgm:pt modelId="{417234EB-0E41-4899-B99F-A6997EDF10E1}" type="pres">
      <dgm:prSet presAssocID="{5D3FBC7A-95FC-4749-BBE0-ABCEA8BE810B}" presName="level3hierChild" presStyleCnt="0"/>
      <dgm:spPr/>
    </dgm:pt>
    <dgm:pt modelId="{885D6BA8-48E2-4EF5-A823-F02BF06AF198}" type="pres">
      <dgm:prSet presAssocID="{B0BAACC2-2769-4A79-89F4-06ED260C3D64}" presName="conn2-1" presStyleLbl="parChTrans1D3" presStyleIdx="1" presStyleCnt="4"/>
      <dgm:spPr/>
    </dgm:pt>
    <dgm:pt modelId="{B1E591EC-4108-4101-AB5E-39009B1A5A08}" type="pres">
      <dgm:prSet presAssocID="{B0BAACC2-2769-4A79-89F4-06ED260C3D64}" presName="connTx" presStyleLbl="parChTrans1D3" presStyleIdx="1" presStyleCnt="4"/>
      <dgm:spPr/>
    </dgm:pt>
    <dgm:pt modelId="{F07E902A-520D-47CC-945F-4E1DA81316C4}" type="pres">
      <dgm:prSet presAssocID="{AC44AC85-8E33-442B-9791-4BB2EF2745F4}" presName="root2" presStyleCnt="0"/>
      <dgm:spPr/>
    </dgm:pt>
    <dgm:pt modelId="{64CCAEBC-0CC5-4EA7-86C9-D6145514E6E3}" type="pres">
      <dgm:prSet presAssocID="{AC44AC85-8E33-442B-9791-4BB2EF2745F4}" presName="LevelTwoTextNode" presStyleLbl="node3" presStyleIdx="1" presStyleCnt="4">
        <dgm:presLayoutVars>
          <dgm:chPref val="3"/>
        </dgm:presLayoutVars>
      </dgm:prSet>
      <dgm:spPr/>
    </dgm:pt>
    <dgm:pt modelId="{AB1C105D-0BEC-4792-AE0C-9E545290EDB2}" type="pres">
      <dgm:prSet presAssocID="{AC44AC85-8E33-442B-9791-4BB2EF2745F4}" presName="level3hierChild" presStyleCnt="0"/>
      <dgm:spPr/>
    </dgm:pt>
    <dgm:pt modelId="{0AA81556-1D8D-4425-A6FF-D18DD4C81402}" type="pres">
      <dgm:prSet presAssocID="{31C9A8DA-7185-494E-83E2-6A7FD26BC327}" presName="conn2-1" presStyleLbl="parChTrans1D4" presStyleIdx="1" presStyleCnt="4"/>
      <dgm:spPr/>
    </dgm:pt>
    <dgm:pt modelId="{7A5367F3-B5C0-4331-A200-1BB89C4479D2}" type="pres">
      <dgm:prSet presAssocID="{31C9A8DA-7185-494E-83E2-6A7FD26BC327}" presName="connTx" presStyleLbl="parChTrans1D4" presStyleIdx="1" presStyleCnt="4"/>
      <dgm:spPr/>
    </dgm:pt>
    <dgm:pt modelId="{73043056-FFFC-4D7E-849B-646C14BAE4C2}" type="pres">
      <dgm:prSet presAssocID="{0C4E3F84-5B8C-4A14-8A83-B97CD9A2A7AF}" presName="root2" presStyleCnt="0"/>
      <dgm:spPr/>
    </dgm:pt>
    <dgm:pt modelId="{6FB6CD25-F50D-45BA-9225-4CF72D18E494}" type="pres">
      <dgm:prSet presAssocID="{0C4E3F84-5B8C-4A14-8A83-B97CD9A2A7AF}" presName="LevelTwoTextNode" presStyleLbl="node4" presStyleIdx="1" presStyleCnt="4">
        <dgm:presLayoutVars>
          <dgm:chPref val="3"/>
        </dgm:presLayoutVars>
      </dgm:prSet>
      <dgm:spPr/>
    </dgm:pt>
    <dgm:pt modelId="{18BCDA80-0682-4004-82EC-18A0FC65D9FF}" type="pres">
      <dgm:prSet presAssocID="{0C4E3F84-5B8C-4A14-8A83-B97CD9A2A7AF}" presName="level3hierChild" presStyleCnt="0"/>
      <dgm:spPr/>
    </dgm:pt>
    <dgm:pt modelId="{212DBFED-686A-417A-BF3D-A358AC74A968}" type="pres">
      <dgm:prSet presAssocID="{AF83CDB8-FE8A-4301-AF5D-2509943A95F0}" presName="conn2-1" presStyleLbl="parChTrans1D2" presStyleIdx="1" presStyleCnt="2"/>
      <dgm:spPr/>
    </dgm:pt>
    <dgm:pt modelId="{D139E33E-D327-40A2-BC37-369DBCB44675}" type="pres">
      <dgm:prSet presAssocID="{AF83CDB8-FE8A-4301-AF5D-2509943A95F0}" presName="connTx" presStyleLbl="parChTrans1D2" presStyleIdx="1" presStyleCnt="2"/>
      <dgm:spPr/>
    </dgm:pt>
    <dgm:pt modelId="{3D81AC98-7987-46B0-A42F-0121A74C8AD3}" type="pres">
      <dgm:prSet presAssocID="{B6E72298-D617-4576-A2FB-075A5BECEE3F}" presName="root2" presStyleCnt="0"/>
      <dgm:spPr/>
    </dgm:pt>
    <dgm:pt modelId="{86F8A124-2E0C-40B8-9AD4-2E605600D572}" type="pres">
      <dgm:prSet presAssocID="{B6E72298-D617-4576-A2FB-075A5BECEE3F}" presName="LevelTwoTextNode" presStyleLbl="node2" presStyleIdx="1" presStyleCnt="2">
        <dgm:presLayoutVars>
          <dgm:chPref val="3"/>
        </dgm:presLayoutVars>
      </dgm:prSet>
      <dgm:spPr/>
    </dgm:pt>
    <dgm:pt modelId="{EF778824-1A53-4934-ABC8-19F20CD98BDC}" type="pres">
      <dgm:prSet presAssocID="{B6E72298-D617-4576-A2FB-075A5BECEE3F}" presName="level3hierChild" presStyleCnt="0"/>
      <dgm:spPr/>
    </dgm:pt>
    <dgm:pt modelId="{B0E38EC4-D4D2-4F90-BF07-D077CAFA4D90}" type="pres">
      <dgm:prSet presAssocID="{058ACA21-A899-48A8-9BAD-3A2075A997B4}" presName="conn2-1" presStyleLbl="parChTrans1D3" presStyleIdx="2" presStyleCnt="4"/>
      <dgm:spPr/>
    </dgm:pt>
    <dgm:pt modelId="{C308EA0D-9411-4463-8954-17326B8F9B92}" type="pres">
      <dgm:prSet presAssocID="{058ACA21-A899-48A8-9BAD-3A2075A997B4}" presName="connTx" presStyleLbl="parChTrans1D3" presStyleIdx="2" presStyleCnt="4"/>
      <dgm:spPr/>
    </dgm:pt>
    <dgm:pt modelId="{C3689DC1-08C0-43EE-896E-8CBB1EF3549F}" type="pres">
      <dgm:prSet presAssocID="{764A4289-EE56-45AB-B2FB-6981B5643F9B}" presName="root2" presStyleCnt="0"/>
      <dgm:spPr/>
    </dgm:pt>
    <dgm:pt modelId="{E6DD819E-C5F4-47A2-80EA-A02F82B11BC2}" type="pres">
      <dgm:prSet presAssocID="{764A4289-EE56-45AB-B2FB-6981B5643F9B}" presName="LevelTwoTextNode" presStyleLbl="node3" presStyleIdx="2" presStyleCnt="4">
        <dgm:presLayoutVars>
          <dgm:chPref val="3"/>
        </dgm:presLayoutVars>
      </dgm:prSet>
      <dgm:spPr/>
    </dgm:pt>
    <dgm:pt modelId="{A66D8B1A-CBEA-4ED3-9AF4-6198888B6CCF}" type="pres">
      <dgm:prSet presAssocID="{764A4289-EE56-45AB-B2FB-6981B5643F9B}" presName="level3hierChild" presStyleCnt="0"/>
      <dgm:spPr/>
    </dgm:pt>
    <dgm:pt modelId="{F42B5421-2A20-4E26-B936-9D910F6A6717}" type="pres">
      <dgm:prSet presAssocID="{6BD6F2B2-C026-44B3-9231-182BDF931F65}" presName="conn2-1" presStyleLbl="parChTrans1D4" presStyleIdx="2" presStyleCnt="4"/>
      <dgm:spPr/>
    </dgm:pt>
    <dgm:pt modelId="{20BE16F0-5DB0-44AB-AB25-A4D45D706909}" type="pres">
      <dgm:prSet presAssocID="{6BD6F2B2-C026-44B3-9231-182BDF931F65}" presName="connTx" presStyleLbl="parChTrans1D4" presStyleIdx="2" presStyleCnt="4"/>
      <dgm:spPr/>
    </dgm:pt>
    <dgm:pt modelId="{9B5EAFA4-AE18-4427-9674-BA59E79269D1}" type="pres">
      <dgm:prSet presAssocID="{321EA448-BA15-43C9-8930-4CB77957BB5D}" presName="root2" presStyleCnt="0"/>
      <dgm:spPr/>
    </dgm:pt>
    <dgm:pt modelId="{DAF4F8AD-9B17-421F-8BBE-B2FAE96C582C}" type="pres">
      <dgm:prSet presAssocID="{321EA448-BA15-43C9-8930-4CB77957BB5D}" presName="LevelTwoTextNode" presStyleLbl="node4" presStyleIdx="2" presStyleCnt="4">
        <dgm:presLayoutVars>
          <dgm:chPref val="3"/>
        </dgm:presLayoutVars>
      </dgm:prSet>
      <dgm:spPr/>
    </dgm:pt>
    <dgm:pt modelId="{0AFF3AE4-1F2C-455C-B839-CF0703285795}" type="pres">
      <dgm:prSet presAssocID="{321EA448-BA15-43C9-8930-4CB77957BB5D}" presName="level3hierChild" presStyleCnt="0"/>
      <dgm:spPr/>
    </dgm:pt>
    <dgm:pt modelId="{AD8C1935-9EBA-4E77-B4CB-04919A7D06E2}" type="pres">
      <dgm:prSet presAssocID="{B00287E4-E496-4633-9CFD-B8430B64300B}" presName="conn2-1" presStyleLbl="parChTrans1D3" presStyleIdx="3" presStyleCnt="4"/>
      <dgm:spPr/>
    </dgm:pt>
    <dgm:pt modelId="{D894F2B6-7E9D-4E2B-9E4E-1EE447B0F141}" type="pres">
      <dgm:prSet presAssocID="{B00287E4-E496-4633-9CFD-B8430B64300B}" presName="connTx" presStyleLbl="parChTrans1D3" presStyleIdx="3" presStyleCnt="4"/>
      <dgm:spPr/>
    </dgm:pt>
    <dgm:pt modelId="{95FE0BDE-BE42-4974-8288-AAACAE3B3E52}" type="pres">
      <dgm:prSet presAssocID="{69CF765E-72C5-4CAB-9ABB-A32188E96A72}" presName="root2" presStyleCnt="0"/>
      <dgm:spPr/>
    </dgm:pt>
    <dgm:pt modelId="{8F800D35-69B1-42C7-939B-22FD4C3BCF27}" type="pres">
      <dgm:prSet presAssocID="{69CF765E-72C5-4CAB-9ABB-A32188E96A72}" presName="LevelTwoTextNode" presStyleLbl="node3" presStyleIdx="3" presStyleCnt="4">
        <dgm:presLayoutVars>
          <dgm:chPref val="3"/>
        </dgm:presLayoutVars>
      </dgm:prSet>
      <dgm:spPr/>
    </dgm:pt>
    <dgm:pt modelId="{6CE0E6B8-82AD-4ECF-A115-2BA95C7390CD}" type="pres">
      <dgm:prSet presAssocID="{69CF765E-72C5-4CAB-9ABB-A32188E96A72}" presName="level3hierChild" presStyleCnt="0"/>
      <dgm:spPr/>
    </dgm:pt>
    <dgm:pt modelId="{F107BE11-C7FE-45B5-AEAA-5F9B80C5A91D}" type="pres">
      <dgm:prSet presAssocID="{D6C5E622-3172-47CD-A681-1A2061D3E4B1}" presName="conn2-1" presStyleLbl="parChTrans1D4" presStyleIdx="3" presStyleCnt="4"/>
      <dgm:spPr/>
    </dgm:pt>
    <dgm:pt modelId="{18E594AC-053D-49EA-9675-C239AA823F05}" type="pres">
      <dgm:prSet presAssocID="{D6C5E622-3172-47CD-A681-1A2061D3E4B1}" presName="connTx" presStyleLbl="parChTrans1D4" presStyleIdx="3" presStyleCnt="4"/>
      <dgm:spPr/>
    </dgm:pt>
    <dgm:pt modelId="{52017623-0E41-4B93-BF46-A7EBF2A1614F}" type="pres">
      <dgm:prSet presAssocID="{1EB4AB1E-D56D-47CD-826B-AD9DC0D01DD0}" presName="root2" presStyleCnt="0"/>
      <dgm:spPr/>
    </dgm:pt>
    <dgm:pt modelId="{A22D5618-43B7-479B-B271-FB4FE3664C96}" type="pres">
      <dgm:prSet presAssocID="{1EB4AB1E-D56D-47CD-826B-AD9DC0D01DD0}" presName="LevelTwoTextNode" presStyleLbl="node4" presStyleIdx="3" presStyleCnt="4">
        <dgm:presLayoutVars>
          <dgm:chPref val="3"/>
        </dgm:presLayoutVars>
      </dgm:prSet>
      <dgm:spPr/>
    </dgm:pt>
    <dgm:pt modelId="{1B872FE5-0D87-4B2F-8E9F-DC54FC880171}" type="pres">
      <dgm:prSet presAssocID="{1EB4AB1E-D56D-47CD-826B-AD9DC0D01DD0}" presName="level3hierChild" presStyleCnt="0"/>
      <dgm:spPr/>
    </dgm:pt>
  </dgm:ptLst>
  <dgm:cxnLst>
    <dgm:cxn modelId="{CA46A802-3BF3-4BD3-BDCB-6086DEFE7139}" type="presOf" srcId="{0C4E3F84-5B8C-4A14-8A83-B97CD9A2A7AF}" destId="{6FB6CD25-F50D-45BA-9225-4CF72D18E494}" srcOrd="0" destOrd="0" presId="urn:microsoft.com/office/officeart/2005/8/layout/hierarchy2"/>
    <dgm:cxn modelId="{8C3DF509-5B1D-4E72-8976-79E0B0761849}" type="presOf" srcId="{B0BAACC2-2769-4A79-89F4-06ED260C3D64}" destId="{885D6BA8-48E2-4EF5-A823-F02BF06AF198}" srcOrd="0" destOrd="0" presId="urn:microsoft.com/office/officeart/2005/8/layout/hierarchy2"/>
    <dgm:cxn modelId="{04C20E0E-5268-42D8-BD87-0D4EE4BD04EB}" type="presOf" srcId="{AF83CDB8-FE8A-4301-AF5D-2509943A95F0}" destId="{D139E33E-D327-40A2-BC37-369DBCB44675}" srcOrd="1" destOrd="0" presId="urn:microsoft.com/office/officeart/2005/8/layout/hierarchy2"/>
    <dgm:cxn modelId="{EF26A815-F0BB-4C6A-9642-0AD48ACF529B}" type="presOf" srcId="{B6E72298-D617-4576-A2FB-075A5BECEE3F}" destId="{86F8A124-2E0C-40B8-9AD4-2E605600D572}" srcOrd="0" destOrd="0" presId="urn:microsoft.com/office/officeart/2005/8/layout/hierarchy2"/>
    <dgm:cxn modelId="{CBE84E1F-321B-4C3F-9BF8-8D9EB0105726}" type="presOf" srcId="{1EB4AB1E-D56D-47CD-826B-AD9DC0D01DD0}" destId="{A22D5618-43B7-479B-B271-FB4FE3664C96}" srcOrd="0" destOrd="0" presId="urn:microsoft.com/office/officeart/2005/8/layout/hierarchy2"/>
    <dgm:cxn modelId="{0E1A851F-00EB-4B52-8126-419DBA0DEDA6}" srcId="{C650D091-5270-42D1-B3D5-54C1E70229C8}" destId="{CDD33757-7D50-400B-A733-0FAF8431AFAB}" srcOrd="0" destOrd="0" parTransId="{C34C041E-2D4A-4854-A4CD-B8AD35EABACC}" sibTransId="{460857B6-08E7-4E17-A6D8-F116AF449C95}"/>
    <dgm:cxn modelId="{293AEA26-7BD4-48DC-9E46-BF8BD418F05A}" srcId="{CDD33757-7D50-400B-A733-0FAF8431AFAB}" destId="{B6E72298-D617-4576-A2FB-075A5BECEE3F}" srcOrd="1" destOrd="0" parTransId="{AF83CDB8-FE8A-4301-AF5D-2509943A95F0}" sibTransId="{A5C3AFE1-EFC0-4FB6-93E8-92F8EBE4C330}"/>
    <dgm:cxn modelId="{1633C42F-633E-473F-9AFB-551520AB549A}" type="presOf" srcId="{764A4289-EE56-45AB-B2FB-6981B5643F9B}" destId="{E6DD819E-C5F4-47A2-80EA-A02F82B11BC2}" srcOrd="0" destOrd="0" presId="urn:microsoft.com/office/officeart/2005/8/layout/hierarchy2"/>
    <dgm:cxn modelId="{16C2E434-A4BA-4413-9E2F-F6705F4490D8}" type="presOf" srcId="{31C9A8DA-7185-494E-83E2-6A7FD26BC327}" destId="{0AA81556-1D8D-4425-A6FF-D18DD4C81402}" srcOrd="0" destOrd="0" presId="urn:microsoft.com/office/officeart/2005/8/layout/hierarchy2"/>
    <dgm:cxn modelId="{05754536-9445-46A9-861E-D491912A09C6}" type="presOf" srcId="{5D3FBC7A-95FC-4749-BBE0-ABCEA8BE810B}" destId="{D1F72A59-7B90-4AB7-A2FD-3F504D160870}" srcOrd="0" destOrd="0" presId="urn:microsoft.com/office/officeart/2005/8/layout/hierarchy2"/>
    <dgm:cxn modelId="{9D73CB3B-1D67-4FBA-AFB5-D1C66C2E1930}" type="presOf" srcId="{B0BAACC2-2769-4A79-89F4-06ED260C3D64}" destId="{B1E591EC-4108-4101-AB5E-39009B1A5A08}" srcOrd="1" destOrd="0" presId="urn:microsoft.com/office/officeart/2005/8/layout/hierarchy2"/>
    <dgm:cxn modelId="{56BA4941-CE9B-4443-B42E-9845D2010CFE}" srcId="{B6E72298-D617-4576-A2FB-075A5BECEE3F}" destId="{69CF765E-72C5-4CAB-9ABB-A32188E96A72}" srcOrd="1" destOrd="0" parTransId="{B00287E4-E496-4633-9CFD-B8430B64300B}" sibTransId="{4EB5F98D-2E66-4215-951A-2A6D83D69239}"/>
    <dgm:cxn modelId="{E38B4069-4646-44F1-8351-424CD4A14640}" type="presOf" srcId="{31C9A8DA-7185-494E-83E2-6A7FD26BC327}" destId="{7A5367F3-B5C0-4331-A200-1BB89C4479D2}" srcOrd="1" destOrd="0" presId="urn:microsoft.com/office/officeart/2005/8/layout/hierarchy2"/>
    <dgm:cxn modelId="{F1CF804D-E876-4C8C-8A5B-5588FE96C1D8}" type="presOf" srcId="{4CC65CCA-0824-4084-B95D-5A45247A321A}" destId="{AD62B5D6-4B11-4FF8-A1BC-E75C7B4FB5D7}" srcOrd="0" destOrd="0" presId="urn:microsoft.com/office/officeart/2005/8/layout/hierarchy2"/>
    <dgm:cxn modelId="{4CC2EE4D-601A-44EB-89C7-339D7A9C23A5}" srcId="{B6E72298-D617-4576-A2FB-075A5BECEE3F}" destId="{764A4289-EE56-45AB-B2FB-6981B5643F9B}" srcOrd="0" destOrd="0" parTransId="{058ACA21-A899-48A8-9BAD-3A2075A997B4}" sibTransId="{CE1644B6-2BBA-492B-8795-2E042F534C91}"/>
    <dgm:cxn modelId="{20AFFE51-74F4-48D6-B4E4-63AD0AC5F5CD}" srcId="{A42E71FF-6AA5-4204-9110-47A971967475}" destId="{AC44AC85-8E33-442B-9791-4BB2EF2745F4}" srcOrd="1" destOrd="0" parTransId="{B0BAACC2-2769-4A79-89F4-06ED260C3D64}" sibTransId="{255D4F9E-B699-474D-996A-8754A0912316}"/>
    <dgm:cxn modelId="{2D6E7658-22B4-4B2A-85B5-986068DCBBB5}" type="presOf" srcId="{95BEA931-2F3F-4DFF-AD9A-85C5DB983340}" destId="{570EE277-FA23-4A5A-96CF-6762288E00C1}" srcOrd="1" destOrd="0" presId="urn:microsoft.com/office/officeart/2005/8/layout/hierarchy2"/>
    <dgm:cxn modelId="{1195FE78-89BF-4063-B782-AACB241D51DF}" type="presOf" srcId="{FD8DC20C-5BC0-418F-89D5-D4C4BF07BEF6}" destId="{B6B79FE6-25E5-4725-B83F-7F71B5BEF3F2}" srcOrd="0" destOrd="0" presId="urn:microsoft.com/office/officeart/2005/8/layout/hierarchy2"/>
    <dgm:cxn modelId="{DD4CDC79-94EA-46A6-861E-DD1385E60535}" type="presOf" srcId="{4CC65CCA-0824-4084-B95D-5A45247A321A}" destId="{3C794BC9-3190-4235-B95A-15E4FF532DD7}" srcOrd="1" destOrd="0" presId="urn:microsoft.com/office/officeart/2005/8/layout/hierarchy2"/>
    <dgm:cxn modelId="{24D03D5A-738B-4B93-8F39-7E782E63F710}" srcId="{AC44AC85-8E33-442B-9791-4BB2EF2745F4}" destId="{0C4E3F84-5B8C-4A14-8A83-B97CD9A2A7AF}" srcOrd="0" destOrd="0" parTransId="{31C9A8DA-7185-494E-83E2-6A7FD26BC327}" sibTransId="{1E206A2C-4E2D-4383-BEAC-BBD48272A78A}"/>
    <dgm:cxn modelId="{7D57608B-0351-4B2C-BD09-9BE4741924B6}" type="presOf" srcId="{D6C5E622-3172-47CD-A681-1A2061D3E4B1}" destId="{F107BE11-C7FE-45B5-AEAA-5F9B80C5A91D}" srcOrd="0" destOrd="0" presId="urn:microsoft.com/office/officeart/2005/8/layout/hierarchy2"/>
    <dgm:cxn modelId="{51B91B8E-8339-4724-B001-65B932F9D1F4}" type="presOf" srcId="{6BD6F2B2-C026-44B3-9231-182BDF931F65}" destId="{F42B5421-2A20-4E26-B936-9D910F6A6717}" srcOrd="0" destOrd="0" presId="urn:microsoft.com/office/officeart/2005/8/layout/hierarchy2"/>
    <dgm:cxn modelId="{8D5E769A-AE90-429C-8E63-C69CC16E5695}" type="presOf" srcId="{D3C5B9CD-A1DF-4D3E-8FE4-B78621ECF3A8}" destId="{27D38AF1-6ED3-439F-8930-F813467FD715}" srcOrd="0" destOrd="0" presId="urn:microsoft.com/office/officeart/2005/8/layout/hierarchy2"/>
    <dgm:cxn modelId="{F3B2ABA6-B734-4745-A3A8-C002E760E70F}" type="presOf" srcId="{A42E71FF-6AA5-4204-9110-47A971967475}" destId="{ED4DE72D-9EA4-48AE-85D2-6368B5111589}" srcOrd="0" destOrd="0" presId="urn:microsoft.com/office/officeart/2005/8/layout/hierarchy2"/>
    <dgm:cxn modelId="{3F9070A8-1AC6-4B96-89F7-7ACD8FD45405}" srcId="{69CF765E-72C5-4CAB-9ABB-A32188E96A72}" destId="{1EB4AB1E-D56D-47CD-826B-AD9DC0D01DD0}" srcOrd="0" destOrd="0" parTransId="{D6C5E622-3172-47CD-A681-1A2061D3E4B1}" sibTransId="{21FD937F-28DB-4514-B73A-DD04A385B277}"/>
    <dgm:cxn modelId="{7CA30DAA-71AE-415E-87A2-A728A236B9F4}" type="presOf" srcId="{6BD6F2B2-C026-44B3-9231-182BDF931F65}" destId="{20BE16F0-5DB0-44AB-AB25-A4D45D706909}" srcOrd="1" destOrd="0" presId="urn:microsoft.com/office/officeart/2005/8/layout/hierarchy2"/>
    <dgm:cxn modelId="{F59582B1-80D6-4AA1-B3A5-DF705267A2B2}" type="presOf" srcId="{95BEA931-2F3F-4DFF-AD9A-85C5DB983340}" destId="{E779002B-17A5-4F50-BBAE-613C1E6DDAB6}" srcOrd="0" destOrd="0" presId="urn:microsoft.com/office/officeart/2005/8/layout/hierarchy2"/>
    <dgm:cxn modelId="{986AF6B2-AAAF-46B3-9C41-BEB6540646C6}" type="presOf" srcId="{058ACA21-A899-48A8-9BAD-3A2075A997B4}" destId="{B0E38EC4-D4D2-4F90-BF07-D077CAFA4D90}" srcOrd="0" destOrd="0" presId="urn:microsoft.com/office/officeart/2005/8/layout/hierarchy2"/>
    <dgm:cxn modelId="{C47865B5-2689-4613-A672-4D0D94F0BC34}" type="presOf" srcId="{69CF765E-72C5-4CAB-9ABB-A32188E96A72}" destId="{8F800D35-69B1-42C7-939B-22FD4C3BCF27}" srcOrd="0" destOrd="0" presId="urn:microsoft.com/office/officeart/2005/8/layout/hierarchy2"/>
    <dgm:cxn modelId="{297647BA-CEBF-4948-947B-A6CFACB99CD9}" type="presOf" srcId="{CDD33757-7D50-400B-A733-0FAF8431AFAB}" destId="{D0B14ED1-8625-4434-A893-073D38938A1A}" srcOrd="0" destOrd="0" presId="urn:microsoft.com/office/officeart/2005/8/layout/hierarchy2"/>
    <dgm:cxn modelId="{38B6F4BB-639D-45BC-8C45-151D17B7858F}" srcId="{764A4289-EE56-45AB-B2FB-6981B5643F9B}" destId="{321EA448-BA15-43C9-8930-4CB77957BB5D}" srcOrd="0" destOrd="0" parTransId="{6BD6F2B2-C026-44B3-9231-182BDF931F65}" sibTransId="{D19E39AB-2671-4B1D-BA3E-C05C79EDE741}"/>
    <dgm:cxn modelId="{92F9BABE-3BFE-4F2C-922E-F6F318B565A2}" type="presOf" srcId="{D6C5E622-3172-47CD-A681-1A2061D3E4B1}" destId="{18E594AC-053D-49EA-9675-C239AA823F05}" srcOrd="1" destOrd="0" presId="urn:microsoft.com/office/officeart/2005/8/layout/hierarchy2"/>
    <dgm:cxn modelId="{A883C7BE-E2A2-4183-9BFF-CB7E22ADC9F9}" type="presOf" srcId="{D3C5B9CD-A1DF-4D3E-8FE4-B78621ECF3A8}" destId="{5E9592B0-6400-478D-90EA-D24AB705BFBE}" srcOrd="1" destOrd="0" presId="urn:microsoft.com/office/officeart/2005/8/layout/hierarchy2"/>
    <dgm:cxn modelId="{BE40DFCD-06F9-42DF-8DC8-DB9AC5ABC7D3}" type="presOf" srcId="{AC44AC85-8E33-442B-9791-4BB2EF2745F4}" destId="{64CCAEBC-0CC5-4EA7-86C9-D6145514E6E3}" srcOrd="0" destOrd="0" presId="urn:microsoft.com/office/officeart/2005/8/layout/hierarchy2"/>
    <dgm:cxn modelId="{5AF4ACE6-B752-42E5-8980-D27BC7DBE788}" type="presOf" srcId="{B00287E4-E496-4633-9CFD-B8430B64300B}" destId="{AD8C1935-9EBA-4E77-B4CB-04919A7D06E2}" srcOrd="0" destOrd="0" presId="urn:microsoft.com/office/officeart/2005/8/layout/hierarchy2"/>
    <dgm:cxn modelId="{9C578EE7-1C84-46DC-8A75-29919944A60E}" srcId="{FD8DC20C-5BC0-418F-89D5-D4C4BF07BEF6}" destId="{5D3FBC7A-95FC-4749-BBE0-ABCEA8BE810B}" srcOrd="0" destOrd="0" parTransId="{95BEA931-2F3F-4DFF-AD9A-85C5DB983340}" sibTransId="{80ED0511-2836-433C-BC00-1796435B850D}"/>
    <dgm:cxn modelId="{FF3133E8-D9D3-4E36-96D1-3F59F988F219}" type="presOf" srcId="{058ACA21-A899-48A8-9BAD-3A2075A997B4}" destId="{C308EA0D-9411-4463-8954-17326B8F9B92}" srcOrd="1" destOrd="0" presId="urn:microsoft.com/office/officeart/2005/8/layout/hierarchy2"/>
    <dgm:cxn modelId="{63FA29EC-ABB1-47CD-9C5E-1763661E2869}" type="presOf" srcId="{321EA448-BA15-43C9-8930-4CB77957BB5D}" destId="{DAF4F8AD-9B17-421F-8BBE-B2FAE96C582C}" srcOrd="0" destOrd="0" presId="urn:microsoft.com/office/officeart/2005/8/layout/hierarchy2"/>
    <dgm:cxn modelId="{4DFD70EE-B069-42CC-BB51-7F21CCDAA6C3}" type="presOf" srcId="{AF83CDB8-FE8A-4301-AF5D-2509943A95F0}" destId="{212DBFED-686A-417A-BF3D-A358AC74A968}" srcOrd="0" destOrd="0" presId="urn:microsoft.com/office/officeart/2005/8/layout/hierarchy2"/>
    <dgm:cxn modelId="{6BDF85F3-E9D4-4A78-A70E-8DA7E40FB6D7}" srcId="{CDD33757-7D50-400B-A733-0FAF8431AFAB}" destId="{A42E71FF-6AA5-4204-9110-47A971967475}" srcOrd="0" destOrd="0" parTransId="{D3C5B9CD-A1DF-4D3E-8FE4-B78621ECF3A8}" sibTransId="{B6B67ADC-AE7E-4AA7-A15C-FDF1B89B9EB8}"/>
    <dgm:cxn modelId="{6F49C4F8-94B2-4844-B385-D986CC840B32}" srcId="{A42E71FF-6AA5-4204-9110-47A971967475}" destId="{FD8DC20C-5BC0-418F-89D5-D4C4BF07BEF6}" srcOrd="0" destOrd="0" parTransId="{4CC65CCA-0824-4084-B95D-5A45247A321A}" sibTransId="{5767B33A-66BD-4CA7-9D93-F19EB3729FEF}"/>
    <dgm:cxn modelId="{43450AFA-3900-4B3B-BFB7-A86814FF809A}" type="presOf" srcId="{B00287E4-E496-4633-9CFD-B8430B64300B}" destId="{D894F2B6-7E9D-4E2B-9E4E-1EE447B0F141}" srcOrd="1" destOrd="0" presId="urn:microsoft.com/office/officeart/2005/8/layout/hierarchy2"/>
    <dgm:cxn modelId="{BCD8AFFB-F939-4CC6-9515-4BC847F05834}" type="presOf" srcId="{C650D091-5270-42D1-B3D5-54C1E70229C8}" destId="{B2EACCAE-6954-4C29-B4EC-19CD1E1AA8C1}" srcOrd="0" destOrd="0" presId="urn:microsoft.com/office/officeart/2005/8/layout/hierarchy2"/>
    <dgm:cxn modelId="{FB08D083-9C8C-4535-B658-BED69E380305}" type="presParOf" srcId="{B2EACCAE-6954-4C29-B4EC-19CD1E1AA8C1}" destId="{336EA7F9-22EC-47D3-B645-F67A8C2F466C}" srcOrd="0" destOrd="0" presId="urn:microsoft.com/office/officeart/2005/8/layout/hierarchy2"/>
    <dgm:cxn modelId="{278AC9E8-1AC8-4212-8394-CFFE6F47E019}" type="presParOf" srcId="{336EA7F9-22EC-47D3-B645-F67A8C2F466C}" destId="{D0B14ED1-8625-4434-A893-073D38938A1A}" srcOrd="0" destOrd="0" presId="urn:microsoft.com/office/officeart/2005/8/layout/hierarchy2"/>
    <dgm:cxn modelId="{35EF13E4-A5A2-43B5-B769-8D951039E51F}" type="presParOf" srcId="{336EA7F9-22EC-47D3-B645-F67A8C2F466C}" destId="{A8134084-C4A6-4C90-A588-39E803CB7A93}" srcOrd="1" destOrd="0" presId="urn:microsoft.com/office/officeart/2005/8/layout/hierarchy2"/>
    <dgm:cxn modelId="{2968DECC-6E14-492F-BBFB-3E72FC5AEA8F}" type="presParOf" srcId="{A8134084-C4A6-4C90-A588-39E803CB7A93}" destId="{27D38AF1-6ED3-439F-8930-F813467FD715}" srcOrd="0" destOrd="0" presId="urn:microsoft.com/office/officeart/2005/8/layout/hierarchy2"/>
    <dgm:cxn modelId="{499B24CA-7F56-4828-9A3C-757FE9D1E7DF}" type="presParOf" srcId="{27D38AF1-6ED3-439F-8930-F813467FD715}" destId="{5E9592B0-6400-478D-90EA-D24AB705BFBE}" srcOrd="0" destOrd="0" presId="urn:microsoft.com/office/officeart/2005/8/layout/hierarchy2"/>
    <dgm:cxn modelId="{EBE9C553-9CF5-4B29-87D4-8F7EAC4CF0EB}" type="presParOf" srcId="{A8134084-C4A6-4C90-A588-39E803CB7A93}" destId="{420139C3-6A4E-42A1-BB62-C13FF89D57A7}" srcOrd="1" destOrd="0" presId="urn:microsoft.com/office/officeart/2005/8/layout/hierarchy2"/>
    <dgm:cxn modelId="{961CECCA-B23E-4165-BAC6-887272E6CA62}" type="presParOf" srcId="{420139C3-6A4E-42A1-BB62-C13FF89D57A7}" destId="{ED4DE72D-9EA4-48AE-85D2-6368B5111589}" srcOrd="0" destOrd="0" presId="urn:microsoft.com/office/officeart/2005/8/layout/hierarchy2"/>
    <dgm:cxn modelId="{8992B3BE-DF84-44EF-976C-260F9540F1F2}" type="presParOf" srcId="{420139C3-6A4E-42A1-BB62-C13FF89D57A7}" destId="{A0ED8BEE-4E7D-48CA-960D-7CB74B72A7AB}" srcOrd="1" destOrd="0" presId="urn:microsoft.com/office/officeart/2005/8/layout/hierarchy2"/>
    <dgm:cxn modelId="{513012D8-C347-4BEE-AFA9-D21A56CCFFA0}" type="presParOf" srcId="{A0ED8BEE-4E7D-48CA-960D-7CB74B72A7AB}" destId="{AD62B5D6-4B11-4FF8-A1BC-E75C7B4FB5D7}" srcOrd="0" destOrd="0" presId="urn:microsoft.com/office/officeart/2005/8/layout/hierarchy2"/>
    <dgm:cxn modelId="{359C30FD-F3CC-45F3-B6B5-E11BC7BE8E6F}" type="presParOf" srcId="{AD62B5D6-4B11-4FF8-A1BC-E75C7B4FB5D7}" destId="{3C794BC9-3190-4235-B95A-15E4FF532DD7}" srcOrd="0" destOrd="0" presId="urn:microsoft.com/office/officeart/2005/8/layout/hierarchy2"/>
    <dgm:cxn modelId="{EE3756AE-C942-4001-B822-69E5F29F86DD}" type="presParOf" srcId="{A0ED8BEE-4E7D-48CA-960D-7CB74B72A7AB}" destId="{C03CB0FC-5318-432F-9095-4EEF4DAB13EC}" srcOrd="1" destOrd="0" presId="urn:microsoft.com/office/officeart/2005/8/layout/hierarchy2"/>
    <dgm:cxn modelId="{902F1025-2F5D-4A27-B80E-217D57BB2ABC}" type="presParOf" srcId="{C03CB0FC-5318-432F-9095-4EEF4DAB13EC}" destId="{B6B79FE6-25E5-4725-B83F-7F71B5BEF3F2}" srcOrd="0" destOrd="0" presId="urn:microsoft.com/office/officeart/2005/8/layout/hierarchy2"/>
    <dgm:cxn modelId="{295FF2E8-6D1E-4B0A-B8AB-49CE53F198C5}" type="presParOf" srcId="{C03CB0FC-5318-432F-9095-4EEF4DAB13EC}" destId="{62054D4A-17B0-46D6-B021-9C5541DC9B2A}" srcOrd="1" destOrd="0" presId="urn:microsoft.com/office/officeart/2005/8/layout/hierarchy2"/>
    <dgm:cxn modelId="{1A90BBEE-FCD9-4129-B110-7EACC8564357}" type="presParOf" srcId="{62054D4A-17B0-46D6-B021-9C5541DC9B2A}" destId="{E779002B-17A5-4F50-BBAE-613C1E6DDAB6}" srcOrd="0" destOrd="0" presId="urn:microsoft.com/office/officeart/2005/8/layout/hierarchy2"/>
    <dgm:cxn modelId="{B2936F9B-7BE7-4273-BE7E-F3E3996DF522}" type="presParOf" srcId="{E779002B-17A5-4F50-BBAE-613C1E6DDAB6}" destId="{570EE277-FA23-4A5A-96CF-6762288E00C1}" srcOrd="0" destOrd="0" presId="urn:microsoft.com/office/officeart/2005/8/layout/hierarchy2"/>
    <dgm:cxn modelId="{42B526B2-FF75-48CF-993C-B7F8698085E1}" type="presParOf" srcId="{62054D4A-17B0-46D6-B021-9C5541DC9B2A}" destId="{99BD9B08-B6BD-4CF1-898B-1C67BE1B540E}" srcOrd="1" destOrd="0" presId="urn:microsoft.com/office/officeart/2005/8/layout/hierarchy2"/>
    <dgm:cxn modelId="{2A62C3F4-52BB-454C-AE18-76D2AE2266B3}" type="presParOf" srcId="{99BD9B08-B6BD-4CF1-898B-1C67BE1B540E}" destId="{D1F72A59-7B90-4AB7-A2FD-3F504D160870}" srcOrd="0" destOrd="0" presId="urn:microsoft.com/office/officeart/2005/8/layout/hierarchy2"/>
    <dgm:cxn modelId="{22990D53-1D1B-4F9B-BD33-4EDA0440D6F0}" type="presParOf" srcId="{99BD9B08-B6BD-4CF1-898B-1C67BE1B540E}" destId="{417234EB-0E41-4899-B99F-A6997EDF10E1}" srcOrd="1" destOrd="0" presId="urn:microsoft.com/office/officeart/2005/8/layout/hierarchy2"/>
    <dgm:cxn modelId="{A9FC958B-D071-418A-A00D-598BCEAE3E71}" type="presParOf" srcId="{A0ED8BEE-4E7D-48CA-960D-7CB74B72A7AB}" destId="{885D6BA8-48E2-4EF5-A823-F02BF06AF198}" srcOrd="2" destOrd="0" presId="urn:microsoft.com/office/officeart/2005/8/layout/hierarchy2"/>
    <dgm:cxn modelId="{0E63989E-30E3-4B3E-BAA2-27BF1F739E7B}" type="presParOf" srcId="{885D6BA8-48E2-4EF5-A823-F02BF06AF198}" destId="{B1E591EC-4108-4101-AB5E-39009B1A5A08}" srcOrd="0" destOrd="0" presId="urn:microsoft.com/office/officeart/2005/8/layout/hierarchy2"/>
    <dgm:cxn modelId="{E55DCBEE-277D-40F9-9100-1787EEC82CC7}" type="presParOf" srcId="{A0ED8BEE-4E7D-48CA-960D-7CB74B72A7AB}" destId="{F07E902A-520D-47CC-945F-4E1DA81316C4}" srcOrd="3" destOrd="0" presId="urn:microsoft.com/office/officeart/2005/8/layout/hierarchy2"/>
    <dgm:cxn modelId="{2A0E62A9-7861-4E15-AD48-8903035A2FB9}" type="presParOf" srcId="{F07E902A-520D-47CC-945F-4E1DA81316C4}" destId="{64CCAEBC-0CC5-4EA7-86C9-D6145514E6E3}" srcOrd="0" destOrd="0" presId="urn:microsoft.com/office/officeart/2005/8/layout/hierarchy2"/>
    <dgm:cxn modelId="{F0C74DBE-4A3D-46AC-B2C8-54F11C871E19}" type="presParOf" srcId="{F07E902A-520D-47CC-945F-4E1DA81316C4}" destId="{AB1C105D-0BEC-4792-AE0C-9E545290EDB2}" srcOrd="1" destOrd="0" presId="urn:microsoft.com/office/officeart/2005/8/layout/hierarchy2"/>
    <dgm:cxn modelId="{1EB15D10-90F9-420E-8A5B-3257D7759155}" type="presParOf" srcId="{AB1C105D-0BEC-4792-AE0C-9E545290EDB2}" destId="{0AA81556-1D8D-4425-A6FF-D18DD4C81402}" srcOrd="0" destOrd="0" presId="urn:microsoft.com/office/officeart/2005/8/layout/hierarchy2"/>
    <dgm:cxn modelId="{E7FBB8D9-5518-471A-9C8B-7D985E387F1C}" type="presParOf" srcId="{0AA81556-1D8D-4425-A6FF-D18DD4C81402}" destId="{7A5367F3-B5C0-4331-A200-1BB89C4479D2}" srcOrd="0" destOrd="0" presId="urn:microsoft.com/office/officeart/2005/8/layout/hierarchy2"/>
    <dgm:cxn modelId="{1B7A3EEF-3E10-49DE-843F-54F22D495E26}" type="presParOf" srcId="{AB1C105D-0BEC-4792-AE0C-9E545290EDB2}" destId="{73043056-FFFC-4D7E-849B-646C14BAE4C2}" srcOrd="1" destOrd="0" presId="urn:microsoft.com/office/officeart/2005/8/layout/hierarchy2"/>
    <dgm:cxn modelId="{2CBA1D2D-D085-4AE4-AB60-0DB5E53AC0E9}" type="presParOf" srcId="{73043056-FFFC-4D7E-849B-646C14BAE4C2}" destId="{6FB6CD25-F50D-45BA-9225-4CF72D18E494}" srcOrd="0" destOrd="0" presId="urn:microsoft.com/office/officeart/2005/8/layout/hierarchy2"/>
    <dgm:cxn modelId="{2A820E3F-BD26-4CDB-80CE-EAEBA7355B1D}" type="presParOf" srcId="{73043056-FFFC-4D7E-849B-646C14BAE4C2}" destId="{18BCDA80-0682-4004-82EC-18A0FC65D9FF}" srcOrd="1" destOrd="0" presId="urn:microsoft.com/office/officeart/2005/8/layout/hierarchy2"/>
    <dgm:cxn modelId="{60F35F76-E068-4491-B154-A73F7092073E}" type="presParOf" srcId="{A8134084-C4A6-4C90-A588-39E803CB7A93}" destId="{212DBFED-686A-417A-BF3D-A358AC74A968}" srcOrd="2" destOrd="0" presId="urn:microsoft.com/office/officeart/2005/8/layout/hierarchy2"/>
    <dgm:cxn modelId="{8D1999A5-C64E-4B4C-84F4-D9F8E8A052EA}" type="presParOf" srcId="{212DBFED-686A-417A-BF3D-A358AC74A968}" destId="{D139E33E-D327-40A2-BC37-369DBCB44675}" srcOrd="0" destOrd="0" presId="urn:microsoft.com/office/officeart/2005/8/layout/hierarchy2"/>
    <dgm:cxn modelId="{84DFB244-83CC-4863-905F-B6A69B5514AC}" type="presParOf" srcId="{A8134084-C4A6-4C90-A588-39E803CB7A93}" destId="{3D81AC98-7987-46B0-A42F-0121A74C8AD3}" srcOrd="3" destOrd="0" presId="urn:microsoft.com/office/officeart/2005/8/layout/hierarchy2"/>
    <dgm:cxn modelId="{93D9BE1D-BB45-49AA-90C4-18E7A4B46D02}" type="presParOf" srcId="{3D81AC98-7987-46B0-A42F-0121A74C8AD3}" destId="{86F8A124-2E0C-40B8-9AD4-2E605600D572}" srcOrd="0" destOrd="0" presId="urn:microsoft.com/office/officeart/2005/8/layout/hierarchy2"/>
    <dgm:cxn modelId="{AD822597-4604-4AA0-9965-565EB3B5DE88}" type="presParOf" srcId="{3D81AC98-7987-46B0-A42F-0121A74C8AD3}" destId="{EF778824-1A53-4934-ABC8-19F20CD98BDC}" srcOrd="1" destOrd="0" presId="urn:microsoft.com/office/officeart/2005/8/layout/hierarchy2"/>
    <dgm:cxn modelId="{618D0906-7083-4C01-B57B-7139B50C1BE7}" type="presParOf" srcId="{EF778824-1A53-4934-ABC8-19F20CD98BDC}" destId="{B0E38EC4-D4D2-4F90-BF07-D077CAFA4D90}" srcOrd="0" destOrd="0" presId="urn:microsoft.com/office/officeart/2005/8/layout/hierarchy2"/>
    <dgm:cxn modelId="{3FC24462-116B-41AB-B674-1C24240832AB}" type="presParOf" srcId="{B0E38EC4-D4D2-4F90-BF07-D077CAFA4D90}" destId="{C308EA0D-9411-4463-8954-17326B8F9B92}" srcOrd="0" destOrd="0" presId="urn:microsoft.com/office/officeart/2005/8/layout/hierarchy2"/>
    <dgm:cxn modelId="{8D23F609-F405-4E37-A8C0-B1AE7F6A5F97}" type="presParOf" srcId="{EF778824-1A53-4934-ABC8-19F20CD98BDC}" destId="{C3689DC1-08C0-43EE-896E-8CBB1EF3549F}" srcOrd="1" destOrd="0" presId="urn:microsoft.com/office/officeart/2005/8/layout/hierarchy2"/>
    <dgm:cxn modelId="{57F24170-A686-4028-B7D6-4D5977700287}" type="presParOf" srcId="{C3689DC1-08C0-43EE-896E-8CBB1EF3549F}" destId="{E6DD819E-C5F4-47A2-80EA-A02F82B11BC2}" srcOrd="0" destOrd="0" presId="urn:microsoft.com/office/officeart/2005/8/layout/hierarchy2"/>
    <dgm:cxn modelId="{48312A01-EB76-4677-866F-423C5D97F630}" type="presParOf" srcId="{C3689DC1-08C0-43EE-896E-8CBB1EF3549F}" destId="{A66D8B1A-CBEA-4ED3-9AF4-6198888B6CCF}" srcOrd="1" destOrd="0" presId="urn:microsoft.com/office/officeart/2005/8/layout/hierarchy2"/>
    <dgm:cxn modelId="{A8C54FC9-B7BF-4CE8-AC6F-3BD44CD051BD}" type="presParOf" srcId="{A66D8B1A-CBEA-4ED3-9AF4-6198888B6CCF}" destId="{F42B5421-2A20-4E26-B936-9D910F6A6717}" srcOrd="0" destOrd="0" presId="urn:microsoft.com/office/officeart/2005/8/layout/hierarchy2"/>
    <dgm:cxn modelId="{E717CBFF-FF03-4529-8BC2-D63FFAC5774C}" type="presParOf" srcId="{F42B5421-2A20-4E26-B936-9D910F6A6717}" destId="{20BE16F0-5DB0-44AB-AB25-A4D45D706909}" srcOrd="0" destOrd="0" presId="urn:microsoft.com/office/officeart/2005/8/layout/hierarchy2"/>
    <dgm:cxn modelId="{0112DE7B-4C63-4CA4-A71F-094A98804105}" type="presParOf" srcId="{A66D8B1A-CBEA-4ED3-9AF4-6198888B6CCF}" destId="{9B5EAFA4-AE18-4427-9674-BA59E79269D1}" srcOrd="1" destOrd="0" presId="urn:microsoft.com/office/officeart/2005/8/layout/hierarchy2"/>
    <dgm:cxn modelId="{D44B3461-1DCD-4C09-8353-A3BB8EFEFFB5}" type="presParOf" srcId="{9B5EAFA4-AE18-4427-9674-BA59E79269D1}" destId="{DAF4F8AD-9B17-421F-8BBE-B2FAE96C582C}" srcOrd="0" destOrd="0" presId="urn:microsoft.com/office/officeart/2005/8/layout/hierarchy2"/>
    <dgm:cxn modelId="{904C169C-E000-4C00-A292-03FCC52013FD}" type="presParOf" srcId="{9B5EAFA4-AE18-4427-9674-BA59E79269D1}" destId="{0AFF3AE4-1F2C-455C-B839-CF0703285795}" srcOrd="1" destOrd="0" presId="urn:microsoft.com/office/officeart/2005/8/layout/hierarchy2"/>
    <dgm:cxn modelId="{3627E524-755B-4A51-A581-93039F8C61DB}" type="presParOf" srcId="{EF778824-1A53-4934-ABC8-19F20CD98BDC}" destId="{AD8C1935-9EBA-4E77-B4CB-04919A7D06E2}" srcOrd="2" destOrd="0" presId="urn:microsoft.com/office/officeart/2005/8/layout/hierarchy2"/>
    <dgm:cxn modelId="{ACF028FA-A457-495A-BE88-CBBCA4CA0786}" type="presParOf" srcId="{AD8C1935-9EBA-4E77-B4CB-04919A7D06E2}" destId="{D894F2B6-7E9D-4E2B-9E4E-1EE447B0F141}" srcOrd="0" destOrd="0" presId="urn:microsoft.com/office/officeart/2005/8/layout/hierarchy2"/>
    <dgm:cxn modelId="{4F853694-0AB1-472A-81CF-9ECA400CD93F}" type="presParOf" srcId="{EF778824-1A53-4934-ABC8-19F20CD98BDC}" destId="{95FE0BDE-BE42-4974-8288-AAACAE3B3E52}" srcOrd="3" destOrd="0" presId="urn:microsoft.com/office/officeart/2005/8/layout/hierarchy2"/>
    <dgm:cxn modelId="{027FA673-9931-4A9B-B886-084E38AE9A08}" type="presParOf" srcId="{95FE0BDE-BE42-4974-8288-AAACAE3B3E52}" destId="{8F800D35-69B1-42C7-939B-22FD4C3BCF27}" srcOrd="0" destOrd="0" presId="urn:microsoft.com/office/officeart/2005/8/layout/hierarchy2"/>
    <dgm:cxn modelId="{4FD7EFC9-0646-43B3-9CE5-385E98B3CAB5}" type="presParOf" srcId="{95FE0BDE-BE42-4974-8288-AAACAE3B3E52}" destId="{6CE0E6B8-82AD-4ECF-A115-2BA95C7390CD}" srcOrd="1" destOrd="0" presId="urn:microsoft.com/office/officeart/2005/8/layout/hierarchy2"/>
    <dgm:cxn modelId="{9DB487C2-3D98-4E69-8A6E-79360E8AF07D}" type="presParOf" srcId="{6CE0E6B8-82AD-4ECF-A115-2BA95C7390CD}" destId="{F107BE11-C7FE-45B5-AEAA-5F9B80C5A91D}" srcOrd="0" destOrd="0" presId="urn:microsoft.com/office/officeart/2005/8/layout/hierarchy2"/>
    <dgm:cxn modelId="{B906ACF3-2ECA-4C0C-AA8A-E81C6230CA75}" type="presParOf" srcId="{F107BE11-C7FE-45B5-AEAA-5F9B80C5A91D}" destId="{18E594AC-053D-49EA-9675-C239AA823F05}" srcOrd="0" destOrd="0" presId="urn:microsoft.com/office/officeart/2005/8/layout/hierarchy2"/>
    <dgm:cxn modelId="{EF95F113-B43C-487B-A544-3543AC688843}" type="presParOf" srcId="{6CE0E6B8-82AD-4ECF-A115-2BA95C7390CD}" destId="{52017623-0E41-4B93-BF46-A7EBF2A1614F}" srcOrd="1" destOrd="0" presId="urn:microsoft.com/office/officeart/2005/8/layout/hierarchy2"/>
    <dgm:cxn modelId="{93B133A9-D23B-4587-9D1F-FED95406C0A3}" type="presParOf" srcId="{52017623-0E41-4B93-BF46-A7EBF2A1614F}" destId="{A22D5618-43B7-479B-B271-FB4FE3664C96}" srcOrd="0" destOrd="0" presId="urn:microsoft.com/office/officeart/2005/8/layout/hierarchy2"/>
    <dgm:cxn modelId="{CD533543-56C9-424F-89CA-03A480C499E3}" type="presParOf" srcId="{52017623-0E41-4B93-BF46-A7EBF2A1614F}" destId="{1B872FE5-0D87-4B2F-8E9F-DC54FC88017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AE1BCC-318F-43AD-B7DF-4B36E9F6EA2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941395-3773-4133-B87B-7FBBFDD0ED13}">
      <dgm:prSet phldrT="[Text]"/>
      <dgm:spPr/>
      <dgm:t>
        <a:bodyPr/>
        <a:lstStyle/>
        <a:p>
          <a:r>
            <a:rPr lang="en-GB" dirty="0"/>
            <a:t>Current methods</a:t>
          </a:r>
        </a:p>
      </dgm:t>
    </dgm:pt>
    <dgm:pt modelId="{00199C44-7F9A-4F87-9194-FA39A41552E5}" type="parTrans" cxnId="{7E028027-F6B2-460D-AA54-D1B7BF237958}">
      <dgm:prSet/>
      <dgm:spPr/>
      <dgm:t>
        <a:bodyPr/>
        <a:lstStyle/>
        <a:p>
          <a:endParaRPr lang="en-GB"/>
        </a:p>
      </dgm:t>
    </dgm:pt>
    <dgm:pt modelId="{0915D865-B4F1-4249-B51D-3D903B1C3D0E}" type="sibTrans" cxnId="{7E028027-F6B2-460D-AA54-D1B7BF237958}">
      <dgm:prSet/>
      <dgm:spPr/>
      <dgm:t>
        <a:bodyPr/>
        <a:lstStyle/>
        <a:p>
          <a:endParaRPr lang="en-GB"/>
        </a:p>
      </dgm:t>
    </dgm:pt>
    <dgm:pt modelId="{63D8B575-C8F4-4CC4-A67F-41A66D3A426A}">
      <dgm:prSet phldrT="[Text]"/>
      <dgm:spPr/>
      <dgm:t>
        <a:bodyPr/>
        <a:lstStyle/>
        <a:p>
          <a:r>
            <a:rPr lang="en-GB" dirty="0"/>
            <a:t>Leaflets &amp; posters</a:t>
          </a:r>
        </a:p>
      </dgm:t>
    </dgm:pt>
    <dgm:pt modelId="{3DC2E7F4-6C58-4E5B-A327-98A1BA204755}" type="parTrans" cxnId="{14E8A917-11BE-424F-AD07-AC7951C3A1D9}">
      <dgm:prSet/>
      <dgm:spPr/>
      <dgm:t>
        <a:bodyPr/>
        <a:lstStyle/>
        <a:p>
          <a:endParaRPr lang="en-GB"/>
        </a:p>
      </dgm:t>
    </dgm:pt>
    <dgm:pt modelId="{68484725-E77E-4218-8F75-DB379307C3E8}" type="sibTrans" cxnId="{14E8A917-11BE-424F-AD07-AC7951C3A1D9}">
      <dgm:prSet/>
      <dgm:spPr/>
      <dgm:t>
        <a:bodyPr/>
        <a:lstStyle/>
        <a:p>
          <a:endParaRPr lang="en-GB"/>
        </a:p>
      </dgm:t>
    </dgm:pt>
    <dgm:pt modelId="{F00D112E-C330-4812-B41F-B39C32FE7877}">
      <dgm:prSet phldrT="[Text]"/>
      <dgm:spPr/>
      <dgm:t>
        <a:bodyPr/>
        <a:lstStyle/>
        <a:p>
          <a:r>
            <a:rPr lang="en-GB" dirty="0"/>
            <a:t>Newspaper &amp; Radio ads</a:t>
          </a:r>
        </a:p>
      </dgm:t>
    </dgm:pt>
    <dgm:pt modelId="{6924601F-EF2D-4F93-987F-B463CBF7AE47}" type="parTrans" cxnId="{D80F103B-513C-44F5-A862-D6FEE18FB44E}">
      <dgm:prSet/>
      <dgm:spPr/>
      <dgm:t>
        <a:bodyPr/>
        <a:lstStyle/>
        <a:p>
          <a:endParaRPr lang="en-GB"/>
        </a:p>
      </dgm:t>
    </dgm:pt>
    <dgm:pt modelId="{0343428A-A400-4071-A6CE-CCD9B091A520}" type="sibTrans" cxnId="{D80F103B-513C-44F5-A862-D6FEE18FB44E}">
      <dgm:prSet/>
      <dgm:spPr/>
      <dgm:t>
        <a:bodyPr/>
        <a:lstStyle/>
        <a:p>
          <a:endParaRPr lang="en-GB"/>
        </a:p>
      </dgm:t>
    </dgm:pt>
    <dgm:pt modelId="{251277C2-0859-4F67-BEA8-651C0529E20F}">
      <dgm:prSet phldrT="[Text]"/>
      <dgm:spPr/>
      <dgm:t>
        <a:bodyPr/>
        <a:lstStyle/>
        <a:p>
          <a:r>
            <a:rPr lang="en-GB" dirty="0"/>
            <a:t>Target audience &amp; responders</a:t>
          </a:r>
        </a:p>
      </dgm:t>
    </dgm:pt>
    <dgm:pt modelId="{AAD5D6AC-BC88-4AD9-A9AD-7FD1BB4EAD6A}" type="parTrans" cxnId="{6AE4D2CD-7606-4A6B-AE67-25B65B6811E6}">
      <dgm:prSet/>
      <dgm:spPr/>
      <dgm:t>
        <a:bodyPr/>
        <a:lstStyle/>
        <a:p>
          <a:endParaRPr lang="en-GB"/>
        </a:p>
      </dgm:t>
    </dgm:pt>
    <dgm:pt modelId="{B08CF7E9-3D1C-4612-8ADA-3090BCF898FA}" type="sibTrans" cxnId="{6AE4D2CD-7606-4A6B-AE67-25B65B6811E6}">
      <dgm:prSet/>
      <dgm:spPr/>
      <dgm:t>
        <a:bodyPr/>
        <a:lstStyle/>
        <a:p>
          <a:endParaRPr lang="en-GB"/>
        </a:p>
      </dgm:t>
    </dgm:pt>
    <dgm:pt modelId="{FCAC771B-1EA8-4562-B28A-AA039DFB0A05}">
      <dgm:prSet phldrT="[Text]"/>
      <dgm:spPr/>
      <dgm:t>
        <a:bodyPr/>
        <a:lstStyle/>
        <a:p>
          <a:r>
            <a:rPr lang="en-GB" dirty="0"/>
            <a:t>No fixed target</a:t>
          </a:r>
        </a:p>
      </dgm:t>
    </dgm:pt>
    <dgm:pt modelId="{7A562C22-0F57-47A0-A80A-8979070A4898}" type="parTrans" cxnId="{69A9F660-03A3-4C84-A1C3-5C13E4D11604}">
      <dgm:prSet/>
      <dgm:spPr/>
      <dgm:t>
        <a:bodyPr/>
        <a:lstStyle/>
        <a:p>
          <a:endParaRPr lang="en-GB"/>
        </a:p>
      </dgm:t>
    </dgm:pt>
    <dgm:pt modelId="{A847F97D-7232-4638-99EB-74986A86120D}" type="sibTrans" cxnId="{69A9F660-03A3-4C84-A1C3-5C13E4D11604}">
      <dgm:prSet/>
      <dgm:spPr/>
      <dgm:t>
        <a:bodyPr/>
        <a:lstStyle/>
        <a:p>
          <a:endParaRPr lang="en-GB"/>
        </a:p>
      </dgm:t>
    </dgm:pt>
    <dgm:pt modelId="{1917C571-E7BD-469B-9769-48C5756EBB1A}">
      <dgm:prSet phldrT="[Text]"/>
      <dgm:spPr/>
      <dgm:t>
        <a:bodyPr/>
        <a:lstStyle/>
        <a:p>
          <a:r>
            <a:rPr lang="en-GB" dirty="0"/>
            <a:t>Generally respond 16&lt;people age&lt;75+</a:t>
          </a:r>
        </a:p>
      </dgm:t>
    </dgm:pt>
    <dgm:pt modelId="{4B0CC103-1C08-43B6-A2F3-42A990375F75}" type="parTrans" cxnId="{66AD2038-B2A2-477D-BB70-9DAD92F3D189}">
      <dgm:prSet/>
      <dgm:spPr/>
      <dgm:t>
        <a:bodyPr/>
        <a:lstStyle/>
        <a:p>
          <a:endParaRPr lang="en-GB"/>
        </a:p>
      </dgm:t>
    </dgm:pt>
    <dgm:pt modelId="{79CFB7D6-DD40-4666-B5B2-2D42D47DFFFB}" type="sibTrans" cxnId="{66AD2038-B2A2-477D-BB70-9DAD92F3D189}">
      <dgm:prSet/>
      <dgm:spPr/>
      <dgm:t>
        <a:bodyPr/>
        <a:lstStyle/>
        <a:p>
          <a:endParaRPr lang="en-GB"/>
        </a:p>
      </dgm:t>
    </dgm:pt>
    <dgm:pt modelId="{956F59B3-D9EA-400D-8EDF-164892575EA4}">
      <dgm:prSet phldrT="[Text]"/>
      <dgm:spPr/>
      <dgm:t>
        <a:bodyPr/>
        <a:lstStyle/>
        <a:p>
          <a:r>
            <a:rPr lang="en-GB" dirty="0"/>
            <a:t>Coverage of services</a:t>
          </a:r>
        </a:p>
      </dgm:t>
    </dgm:pt>
    <dgm:pt modelId="{1B56955F-F11D-49B7-AAA4-35520D340B94}" type="parTrans" cxnId="{2CFFC461-643E-448A-9EE0-69701395B555}">
      <dgm:prSet/>
      <dgm:spPr/>
      <dgm:t>
        <a:bodyPr/>
        <a:lstStyle/>
        <a:p>
          <a:endParaRPr lang="en-GB"/>
        </a:p>
      </dgm:t>
    </dgm:pt>
    <dgm:pt modelId="{C1529BFC-0391-4272-8842-335B62D72F09}" type="sibTrans" cxnId="{2CFFC461-643E-448A-9EE0-69701395B555}">
      <dgm:prSet/>
      <dgm:spPr/>
      <dgm:t>
        <a:bodyPr/>
        <a:lstStyle/>
        <a:p>
          <a:endParaRPr lang="en-GB"/>
        </a:p>
      </dgm:t>
    </dgm:pt>
    <dgm:pt modelId="{456BC91B-AE88-4E4D-8116-06E8529DB6C1}">
      <dgm:prSet phldrT="[Text]"/>
      <dgm:spPr/>
      <dgm:t>
        <a:bodyPr/>
        <a:lstStyle/>
        <a:p>
          <a:r>
            <a:rPr lang="en-GB" dirty="0"/>
            <a:t>Older people</a:t>
          </a:r>
        </a:p>
      </dgm:t>
    </dgm:pt>
    <dgm:pt modelId="{780381CC-1CD1-4CDD-90C3-C6FBBA52038A}" type="parTrans" cxnId="{E54DBB25-72F0-417B-9433-A71C536B0899}">
      <dgm:prSet/>
      <dgm:spPr/>
      <dgm:t>
        <a:bodyPr/>
        <a:lstStyle/>
        <a:p>
          <a:endParaRPr lang="en-GB"/>
        </a:p>
      </dgm:t>
    </dgm:pt>
    <dgm:pt modelId="{7EE49381-5900-4685-9F4E-E102DBC79045}" type="sibTrans" cxnId="{E54DBB25-72F0-417B-9433-A71C536B0899}">
      <dgm:prSet/>
      <dgm:spPr/>
      <dgm:t>
        <a:bodyPr/>
        <a:lstStyle/>
        <a:p>
          <a:endParaRPr lang="en-GB"/>
        </a:p>
      </dgm:t>
    </dgm:pt>
    <dgm:pt modelId="{66C538AF-45A0-478E-B654-2487FAE9FDE1}">
      <dgm:prSet phldrT="[Text]"/>
      <dgm:spPr/>
      <dgm:t>
        <a:bodyPr/>
        <a:lstStyle/>
        <a:p>
          <a:r>
            <a:rPr lang="en-GB" dirty="0"/>
            <a:t>NHS 111 service </a:t>
          </a:r>
          <a:r>
            <a:rPr lang="en-GB" dirty="0">
              <a:sym typeface="Wingdings" panose="05000000000000000000" pitchFamily="2" charset="2"/>
            </a:rPr>
            <a:t> hearing/learning disabilities </a:t>
          </a:r>
          <a:endParaRPr lang="en-GB" dirty="0"/>
        </a:p>
      </dgm:t>
    </dgm:pt>
    <dgm:pt modelId="{AD9B184A-B896-4293-B80F-35762B66464C}" type="parTrans" cxnId="{29976A7F-DC7F-4853-AB19-7F6302585110}">
      <dgm:prSet/>
      <dgm:spPr/>
      <dgm:t>
        <a:bodyPr/>
        <a:lstStyle/>
        <a:p>
          <a:endParaRPr lang="en-GB"/>
        </a:p>
      </dgm:t>
    </dgm:pt>
    <dgm:pt modelId="{C56268B5-4E93-4058-9A48-769289FDF692}" type="sibTrans" cxnId="{29976A7F-DC7F-4853-AB19-7F6302585110}">
      <dgm:prSet/>
      <dgm:spPr/>
      <dgm:t>
        <a:bodyPr/>
        <a:lstStyle/>
        <a:p>
          <a:endParaRPr lang="en-GB"/>
        </a:p>
      </dgm:t>
    </dgm:pt>
    <dgm:pt modelId="{1F295EFF-9797-4E78-B610-94DE206E5D57}">
      <dgm:prSet phldrT="[Text]"/>
      <dgm:spPr/>
      <dgm:t>
        <a:bodyPr/>
        <a:lstStyle/>
        <a:p>
          <a:r>
            <a:rPr lang="en-GB" dirty="0"/>
            <a:t>Infrastructure accessibility </a:t>
          </a:r>
        </a:p>
      </dgm:t>
    </dgm:pt>
    <dgm:pt modelId="{9EE78EE1-0A18-4778-AD87-C457C7CD5E44}" type="parTrans" cxnId="{3921F57E-C8EE-406F-A4E7-74EE372B860E}">
      <dgm:prSet/>
      <dgm:spPr/>
      <dgm:t>
        <a:bodyPr/>
        <a:lstStyle/>
        <a:p>
          <a:endParaRPr lang="en-GB"/>
        </a:p>
      </dgm:t>
    </dgm:pt>
    <dgm:pt modelId="{CAB20EBB-9304-4340-9685-738F50E569DD}" type="sibTrans" cxnId="{3921F57E-C8EE-406F-A4E7-74EE372B860E}">
      <dgm:prSet/>
      <dgm:spPr/>
      <dgm:t>
        <a:bodyPr/>
        <a:lstStyle/>
        <a:p>
          <a:endParaRPr lang="en-GB"/>
        </a:p>
      </dgm:t>
    </dgm:pt>
    <dgm:pt modelId="{F2A8B2A2-A810-4132-B21A-C2C4FF519A6D}">
      <dgm:prSet/>
      <dgm:spPr/>
      <dgm:t>
        <a:bodyPr/>
        <a:lstStyle/>
        <a:p>
          <a:r>
            <a:rPr lang="en-GB" dirty="0"/>
            <a:t>All health and services including GP, pharmacies, hospitals etc</a:t>
          </a:r>
        </a:p>
      </dgm:t>
    </dgm:pt>
    <dgm:pt modelId="{B3476375-055C-4E4E-A2AF-67BC638075B9}" type="parTrans" cxnId="{4F08267D-BDB7-4BE2-B6E3-86310384C36F}">
      <dgm:prSet/>
      <dgm:spPr/>
      <dgm:t>
        <a:bodyPr/>
        <a:lstStyle/>
        <a:p>
          <a:endParaRPr lang="en-GB"/>
        </a:p>
      </dgm:t>
    </dgm:pt>
    <dgm:pt modelId="{F6077A86-96B2-4C2A-BAF6-DBFDE2876944}" type="sibTrans" cxnId="{4F08267D-BDB7-4BE2-B6E3-86310384C36F}">
      <dgm:prSet/>
      <dgm:spPr/>
      <dgm:t>
        <a:bodyPr/>
        <a:lstStyle/>
        <a:p>
          <a:endParaRPr lang="en-GB"/>
        </a:p>
      </dgm:t>
    </dgm:pt>
    <dgm:pt modelId="{67B76059-A30E-477F-887D-15FECF692FFE}">
      <dgm:prSet phldrT="[Text]"/>
      <dgm:spPr/>
      <dgm:t>
        <a:bodyPr/>
        <a:lstStyle/>
        <a:p>
          <a:r>
            <a:rPr lang="en-GB" dirty="0"/>
            <a:t>Website &amp; Social media</a:t>
          </a:r>
        </a:p>
      </dgm:t>
    </dgm:pt>
    <dgm:pt modelId="{86A3F10C-9DCB-4091-92C5-953F4E045931}" type="parTrans" cxnId="{F1F57231-BEA0-48CC-821F-3FD5AB0DAFBB}">
      <dgm:prSet/>
      <dgm:spPr/>
      <dgm:t>
        <a:bodyPr/>
        <a:lstStyle/>
        <a:p>
          <a:endParaRPr lang="en-GB"/>
        </a:p>
      </dgm:t>
    </dgm:pt>
    <dgm:pt modelId="{7A78C8A2-B48E-41B5-9373-BD4A1E92F93F}" type="sibTrans" cxnId="{F1F57231-BEA0-48CC-821F-3FD5AB0DAFBB}">
      <dgm:prSet/>
      <dgm:spPr/>
      <dgm:t>
        <a:bodyPr/>
        <a:lstStyle/>
        <a:p>
          <a:endParaRPr lang="en-GB"/>
        </a:p>
      </dgm:t>
    </dgm:pt>
    <dgm:pt modelId="{DFE305B9-B1FB-459A-8731-4D682C8201A1}">
      <dgm:prSet phldrT="[Text]"/>
      <dgm:spPr/>
      <dgm:t>
        <a:bodyPr/>
        <a:lstStyle/>
        <a:p>
          <a:r>
            <a:rPr lang="en-GB" dirty="0"/>
            <a:t>Face-to-face engagement</a:t>
          </a:r>
        </a:p>
      </dgm:t>
    </dgm:pt>
    <dgm:pt modelId="{D06A48D7-4D75-4301-9C9E-63A8F0C68D04}" type="parTrans" cxnId="{B42A2270-FAC1-464B-981E-368F5D0FD442}">
      <dgm:prSet/>
      <dgm:spPr/>
      <dgm:t>
        <a:bodyPr/>
        <a:lstStyle/>
        <a:p>
          <a:endParaRPr lang="en-GB"/>
        </a:p>
      </dgm:t>
    </dgm:pt>
    <dgm:pt modelId="{32B903DE-0048-40A2-A41C-EE83E15C7054}" type="sibTrans" cxnId="{B42A2270-FAC1-464B-981E-368F5D0FD442}">
      <dgm:prSet/>
      <dgm:spPr/>
      <dgm:t>
        <a:bodyPr/>
        <a:lstStyle/>
        <a:p>
          <a:endParaRPr lang="en-GB"/>
        </a:p>
      </dgm:t>
    </dgm:pt>
    <dgm:pt modelId="{9D3352C4-C855-4EF3-934F-8DBB18455E0E}">
      <dgm:prSet phldrT="[Text]"/>
      <dgm:spPr/>
      <dgm:t>
        <a:bodyPr/>
        <a:lstStyle/>
        <a:p>
          <a:r>
            <a:rPr lang="en-GB" dirty="0"/>
            <a:t>No answer &lt;16</a:t>
          </a:r>
        </a:p>
      </dgm:t>
    </dgm:pt>
    <dgm:pt modelId="{E1189402-12CC-44B8-AC67-EAB2B408FE1D}" type="parTrans" cxnId="{FA283F07-8B04-4E34-BB96-9F223C41073C}">
      <dgm:prSet/>
      <dgm:spPr/>
      <dgm:t>
        <a:bodyPr/>
        <a:lstStyle/>
        <a:p>
          <a:endParaRPr lang="en-GB"/>
        </a:p>
      </dgm:t>
    </dgm:pt>
    <dgm:pt modelId="{5A64BBD6-8156-422A-8D31-72E43284CE78}" type="sibTrans" cxnId="{FA283F07-8B04-4E34-BB96-9F223C41073C}">
      <dgm:prSet/>
      <dgm:spPr/>
      <dgm:t>
        <a:bodyPr/>
        <a:lstStyle/>
        <a:p>
          <a:endParaRPr lang="en-GB"/>
        </a:p>
      </dgm:t>
    </dgm:pt>
    <dgm:pt modelId="{92CDC334-B671-47B3-805F-50E3AC46F674}">
      <dgm:prSet phldrT="[Text]"/>
      <dgm:spPr/>
      <dgm:t>
        <a:bodyPr/>
        <a:lstStyle/>
        <a:p>
          <a:r>
            <a:rPr lang="en-GB" dirty="0"/>
            <a:t>Technological difficulties</a:t>
          </a:r>
        </a:p>
      </dgm:t>
    </dgm:pt>
    <dgm:pt modelId="{C0F24463-0AEA-4DFC-BEC6-4146BF88D641}" type="parTrans" cxnId="{82B05A00-EF0A-42FE-B59A-E40D93578F8F}">
      <dgm:prSet/>
      <dgm:spPr/>
      <dgm:t>
        <a:bodyPr/>
        <a:lstStyle/>
        <a:p>
          <a:endParaRPr lang="en-GB"/>
        </a:p>
      </dgm:t>
    </dgm:pt>
    <dgm:pt modelId="{AC16C2BD-D50E-4823-A76C-936BD38D9B07}" type="sibTrans" cxnId="{82B05A00-EF0A-42FE-B59A-E40D93578F8F}">
      <dgm:prSet/>
      <dgm:spPr/>
      <dgm:t>
        <a:bodyPr/>
        <a:lstStyle/>
        <a:p>
          <a:endParaRPr lang="en-GB"/>
        </a:p>
      </dgm:t>
    </dgm:pt>
    <dgm:pt modelId="{BF3044B3-CA9C-4532-8C2A-738A9202D9C7}">
      <dgm:prSet/>
      <dgm:spPr/>
      <dgm:t>
        <a:bodyPr/>
        <a:lstStyle/>
        <a:p>
          <a:r>
            <a:rPr lang="en-GB" dirty="0"/>
            <a:t>Excluding dentists &amp; opticians </a:t>
          </a:r>
        </a:p>
      </dgm:t>
    </dgm:pt>
    <dgm:pt modelId="{5A485773-4EF0-4FA0-BFE6-6710F3BDE7CE}" type="parTrans" cxnId="{91A6516F-6C88-44B7-931C-F1CE65531236}">
      <dgm:prSet/>
      <dgm:spPr/>
      <dgm:t>
        <a:bodyPr/>
        <a:lstStyle/>
        <a:p>
          <a:endParaRPr lang="en-GB"/>
        </a:p>
      </dgm:t>
    </dgm:pt>
    <dgm:pt modelId="{2A9BA4DE-B1D4-4273-A1B3-E6721FFC63F1}" type="sibTrans" cxnId="{91A6516F-6C88-44B7-931C-F1CE65531236}">
      <dgm:prSet/>
      <dgm:spPr/>
      <dgm:t>
        <a:bodyPr/>
        <a:lstStyle/>
        <a:p>
          <a:endParaRPr lang="en-GB"/>
        </a:p>
      </dgm:t>
    </dgm:pt>
    <dgm:pt modelId="{C9A2886E-2163-4F6A-9B94-F59C49FA47B1}" type="pres">
      <dgm:prSet presAssocID="{21AE1BCC-318F-43AD-B7DF-4B36E9F6EA25}" presName="Name0" presStyleCnt="0">
        <dgm:presLayoutVars>
          <dgm:dir/>
          <dgm:animLvl val="lvl"/>
          <dgm:resizeHandles val="exact"/>
        </dgm:presLayoutVars>
      </dgm:prSet>
      <dgm:spPr/>
    </dgm:pt>
    <dgm:pt modelId="{6701D911-386A-4AC6-A6BC-CC4065699FBF}" type="pres">
      <dgm:prSet presAssocID="{21AE1BCC-318F-43AD-B7DF-4B36E9F6EA25}" presName="tSp" presStyleCnt="0"/>
      <dgm:spPr/>
    </dgm:pt>
    <dgm:pt modelId="{9FA3BCA0-DE43-4F4F-BB6C-32635EC857E1}" type="pres">
      <dgm:prSet presAssocID="{21AE1BCC-318F-43AD-B7DF-4B36E9F6EA25}" presName="bSp" presStyleCnt="0"/>
      <dgm:spPr/>
    </dgm:pt>
    <dgm:pt modelId="{8FA90FAC-1A36-4A54-B404-1BFE317474DF}" type="pres">
      <dgm:prSet presAssocID="{21AE1BCC-318F-43AD-B7DF-4B36E9F6EA25}" presName="process" presStyleCnt="0"/>
      <dgm:spPr/>
    </dgm:pt>
    <dgm:pt modelId="{8E26B33A-EBB7-44C3-9FA6-B502F3805B5B}" type="pres">
      <dgm:prSet presAssocID="{C8941395-3773-4133-B87B-7FBBFDD0ED13}" presName="composite1" presStyleCnt="0"/>
      <dgm:spPr/>
    </dgm:pt>
    <dgm:pt modelId="{66E065F3-FD08-4E46-8AE6-8AE6D18E5456}" type="pres">
      <dgm:prSet presAssocID="{C8941395-3773-4133-B87B-7FBBFDD0ED13}" presName="dummyNode1" presStyleLbl="node1" presStyleIdx="0" presStyleCnt="4"/>
      <dgm:spPr/>
    </dgm:pt>
    <dgm:pt modelId="{74AD4424-B7A9-4A44-B4B3-6D2FE9B5AD55}" type="pres">
      <dgm:prSet presAssocID="{C8941395-3773-4133-B87B-7FBBFDD0ED13}" presName="childNode1" presStyleLbl="bgAcc1" presStyleIdx="0" presStyleCnt="4">
        <dgm:presLayoutVars>
          <dgm:bulletEnabled val="1"/>
        </dgm:presLayoutVars>
      </dgm:prSet>
      <dgm:spPr/>
    </dgm:pt>
    <dgm:pt modelId="{8382EE69-B97F-472E-8D72-B9B34E0F8C75}" type="pres">
      <dgm:prSet presAssocID="{C8941395-3773-4133-B87B-7FBBFDD0ED13}" presName="childNode1tx" presStyleLbl="bgAcc1" presStyleIdx="0" presStyleCnt="4">
        <dgm:presLayoutVars>
          <dgm:bulletEnabled val="1"/>
        </dgm:presLayoutVars>
      </dgm:prSet>
      <dgm:spPr/>
    </dgm:pt>
    <dgm:pt modelId="{FDEA7E01-BD1F-4F31-B76F-2FDCAD958483}" type="pres">
      <dgm:prSet presAssocID="{C8941395-3773-4133-B87B-7FBBFDD0ED13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530884E9-8456-44DC-AE48-F95434DFBAC9}" type="pres">
      <dgm:prSet presAssocID="{C8941395-3773-4133-B87B-7FBBFDD0ED13}" presName="connSite1" presStyleCnt="0"/>
      <dgm:spPr/>
    </dgm:pt>
    <dgm:pt modelId="{DC4C6AB1-7081-4DBD-8280-04599A8D1590}" type="pres">
      <dgm:prSet presAssocID="{0915D865-B4F1-4249-B51D-3D903B1C3D0E}" presName="Name9" presStyleLbl="sibTrans2D1" presStyleIdx="0" presStyleCnt="3"/>
      <dgm:spPr/>
    </dgm:pt>
    <dgm:pt modelId="{C0352516-B062-4F05-8107-BB83434FC660}" type="pres">
      <dgm:prSet presAssocID="{251277C2-0859-4F67-BEA8-651C0529E20F}" presName="composite2" presStyleCnt="0"/>
      <dgm:spPr/>
    </dgm:pt>
    <dgm:pt modelId="{52486AF1-7833-43EB-A27E-AFCE06BA2993}" type="pres">
      <dgm:prSet presAssocID="{251277C2-0859-4F67-BEA8-651C0529E20F}" presName="dummyNode2" presStyleLbl="node1" presStyleIdx="0" presStyleCnt="4"/>
      <dgm:spPr/>
    </dgm:pt>
    <dgm:pt modelId="{584334CC-24B4-402B-8732-19E500119E5C}" type="pres">
      <dgm:prSet presAssocID="{251277C2-0859-4F67-BEA8-651C0529E20F}" presName="childNode2" presStyleLbl="bgAcc1" presStyleIdx="1" presStyleCnt="4">
        <dgm:presLayoutVars>
          <dgm:bulletEnabled val="1"/>
        </dgm:presLayoutVars>
      </dgm:prSet>
      <dgm:spPr/>
    </dgm:pt>
    <dgm:pt modelId="{8FAD2E8B-C169-4B67-9CA2-40A90E4B5A36}" type="pres">
      <dgm:prSet presAssocID="{251277C2-0859-4F67-BEA8-651C0529E20F}" presName="childNode2tx" presStyleLbl="bgAcc1" presStyleIdx="1" presStyleCnt="4">
        <dgm:presLayoutVars>
          <dgm:bulletEnabled val="1"/>
        </dgm:presLayoutVars>
      </dgm:prSet>
      <dgm:spPr/>
    </dgm:pt>
    <dgm:pt modelId="{E98E7678-9C18-46BE-9561-981582504631}" type="pres">
      <dgm:prSet presAssocID="{251277C2-0859-4F67-BEA8-651C0529E20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631EE475-30C9-4C20-9E58-2052FBC2ED8B}" type="pres">
      <dgm:prSet presAssocID="{251277C2-0859-4F67-BEA8-651C0529E20F}" presName="connSite2" presStyleCnt="0"/>
      <dgm:spPr/>
    </dgm:pt>
    <dgm:pt modelId="{A16572D5-562E-4266-AF79-4BF3F1A2EA69}" type="pres">
      <dgm:prSet presAssocID="{B08CF7E9-3D1C-4612-8ADA-3090BCF898FA}" presName="Name18" presStyleLbl="sibTrans2D1" presStyleIdx="1" presStyleCnt="3"/>
      <dgm:spPr/>
    </dgm:pt>
    <dgm:pt modelId="{E9F5DD73-6DD6-4A8D-8355-CED373C5890A}" type="pres">
      <dgm:prSet presAssocID="{956F59B3-D9EA-400D-8EDF-164892575EA4}" presName="composite1" presStyleCnt="0"/>
      <dgm:spPr/>
    </dgm:pt>
    <dgm:pt modelId="{C22DB914-6045-4658-BCCC-6DD95C678C2D}" type="pres">
      <dgm:prSet presAssocID="{956F59B3-D9EA-400D-8EDF-164892575EA4}" presName="dummyNode1" presStyleLbl="node1" presStyleIdx="1" presStyleCnt="4"/>
      <dgm:spPr/>
    </dgm:pt>
    <dgm:pt modelId="{9FAFAE49-4160-4D48-83C7-46922E8E8C9E}" type="pres">
      <dgm:prSet presAssocID="{956F59B3-D9EA-400D-8EDF-164892575EA4}" presName="childNode1" presStyleLbl="bgAcc1" presStyleIdx="2" presStyleCnt="4">
        <dgm:presLayoutVars>
          <dgm:bulletEnabled val="1"/>
        </dgm:presLayoutVars>
      </dgm:prSet>
      <dgm:spPr/>
    </dgm:pt>
    <dgm:pt modelId="{43CDC3B4-8B8E-4EA9-8890-419CBBE63CF9}" type="pres">
      <dgm:prSet presAssocID="{956F59B3-D9EA-400D-8EDF-164892575EA4}" presName="childNode1tx" presStyleLbl="bgAcc1" presStyleIdx="2" presStyleCnt="4">
        <dgm:presLayoutVars>
          <dgm:bulletEnabled val="1"/>
        </dgm:presLayoutVars>
      </dgm:prSet>
      <dgm:spPr/>
    </dgm:pt>
    <dgm:pt modelId="{E15F4BAC-4B34-4A0F-9276-D255EEEFC1B1}" type="pres">
      <dgm:prSet presAssocID="{956F59B3-D9EA-400D-8EDF-164892575EA4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781DD510-32CA-4D52-B779-D6FFE3644C6D}" type="pres">
      <dgm:prSet presAssocID="{956F59B3-D9EA-400D-8EDF-164892575EA4}" presName="connSite1" presStyleCnt="0"/>
      <dgm:spPr/>
    </dgm:pt>
    <dgm:pt modelId="{54A56507-5398-439B-A194-410D489909E4}" type="pres">
      <dgm:prSet presAssocID="{C1529BFC-0391-4272-8842-335B62D72F09}" presName="Name9" presStyleLbl="sibTrans2D1" presStyleIdx="2" presStyleCnt="3"/>
      <dgm:spPr/>
    </dgm:pt>
    <dgm:pt modelId="{9FD1E7CD-F2BB-462F-8B43-9B11CD77B5A8}" type="pres">
      <dgm:prSet presAssocID="{1F295EFF-9797-4E78-B610-94DE206E5D57}" presName="composite2" presStyleCnt="0"/>
      <dgm:spPr/>
    </dgm:pt>
    <dgm:pt modelId="{FD63C9BF-2BF8-4226-BE20-C54A3D35A05D}" type="pres">
      <dgm:prSet presAssocID="{1F295EFF-9797-4E78-B610-94DE206E5D57}" presName="dummyNode2" presStyleLbl="node1" presStyleIdx="2" presStyleCnt="4"/>
      <dgm:spPr/>
    </dgm:pt>
    <dgm:pt modelId="{0265F878-CB79-4459-B6E4-9D2243349A69}" type="pres">
      <dgm:prSet presAssocID="{1F295EFF-9797-4E78-B610-94DE206E5D57}" presName="childNode2" presStyleLbl="bgAcc1" presStyleIdx="3" presStyleCnt="4">
        <dgm:presLayoutVars>
          <dgm:bulletEnabled val="1"/>
        </dgm:presLayoutVars>
      </dgm:prSet>
      <dgm:spPr/>
    </dgm:pt>
    <dgm:pt modelId="{C37D436E-69AF-43CE-A33E-56A0B524A698}" type="pres">
      <dgm:prSet presAssocID="{1F295EFF-9797-4E78-B610-94DE206E5D57}" presName="childNode2tx" presStyleLbl="bgAcc1" presStyleIdx="3" presStyleCnt="4">
        <dgm:presLayoutVars>
          <dgm:bulletEnabled val="1"/>
        </dgm:presLayoutVars>
      </dgm:prSet>
      <dgm:spPr/>
    </dgm:pt>
    <dgm:pt modelId="{0A6AD708-C9D2-4E69-954D-F67CF8126C17}" type="pres">
      <dgm:prSet presAssocID="{1F295EFF-9797-4E78-B610-94DE206E5D57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09EBE596-EA30-42DC-B819-161797676604}" type="pres">
      <dgm:prSet presAssocID="{1F295EFF-9797-4E78-B610-94DE206E5D57}" presName="connSite2" presStyleCnt="0"/>
      <dgm:spPr/>
    </dgm:pt>
  </dgm:ptLst>
  <dgm:cxnLst>
    <dgm:cxn modelId="{82B05A00-EF0A-42FE-B59A-E40D93578F8F}" srcId="{1F295EFF-9797-4E78-B610-94DE206E5D57}" destId="{92CDC334-B671-47B3-805F-50E3AC46F674}" srcOrd="1" destOrd="0" parTransId="{C0F24463-0AEA-4DFC-BEC6-4146BF88D641}" sibTransId="{AC16C2BD-D50E-4823-A76C-936BD38D9B07}"/>
    <dgm:cxn modelId="{9D950401-314F-4B42-A717-F8CDAF06882A}" type="presOf" srcId="{456BC91B-AE88-4E4D-8116-06E8529DB6C1}" destId="{0265F878-CB79-4459-B6E4-9D2243349A69}" srcOrd="0" destOrd="0" presId="urn:microsoft.com/office/officeart/2005/8/layout/hProcess4"/>
    <dgm:cxn modelId="{B4AF2405-8626-47B4-87AA-98F7999850A4}" type="presOf" srcId="{BF3044B3-CA9C-4532-8C2A-738A9202D9C7}" destId="{9FAFAE49-4160-4D48-83C7-46922E8E8C9E}" srcOrd="0" destOrd="1" presId="urn:microsoft.com/office/officeart/2005/8/layout/hProcess4"/>
    <dgm:cxn modelId="{FA283F07-8B04-4E34-BB96-9F223C41073C}" srcId="{251277C2-0859-4F67-BEA8-651C0529E20F}" destId="{9D3352C4-C855-4EF3-934F-8DBB18455E0E}" srcOrd="2" destOrd="0" parTransId="{E1189402-12CC-44B8-AC67-EAB2B408FE1D}" sibTransId="{5A64BBD6-8156-422A-8D31-72E43284CE78}"/>
    <dgm:cxn modelId="{ACAAD40D-E7D7-412B-AC88-22510A00504C}" type="presOf" srcId="{0915D865-B4F1-4249-B51D-3D903B1C3D0E}" destId="{DC4C6AB1-7081-4DBD-8280-04599A8D1590}" srcOrd="0" destOrd="0" presId="urn:microsoft.com/office/officeart/2005/8/layout/hProcess4"/>
    <dgm:cxn modelId="{F739AA11-1534-4102-86DB-9783E73F7D93}" type="presOf" srcId="{1F295EFF-9797-4E78-B610-94DE206E5D57}" destId="{0A6AD708-C9D2-4E69-954D-F67CF8126C17}" srcOrd="0" destOrd="0" presId="urn:microsoft.com/office/officeart/2005/8/layout/hProcess4"/>
    <dgm:cxn modelId="{AA6A2414-DAD5-402B-8629-4FC26D46DB09}" type="presOf" srcId="{956F59B3-D9EA-400D-8EDF-164892575EA4}" destId="{E15F4BAC-4B34-4A0F-9276-D255EEEFC1B1}" srcOrd="0" destOrd="0" presId="urn:microsoft.com/office/officeart/2005/8/layout/hProcess4"/>
    <dgm:cxn modelId="{14E8A917-11BE-424F-AD07-AC7951C3A1D9}" srcId="{C8941395-3773-4133-B87B-7FBBFDD0ED13}" destId="{63D8B575-C8F4-4CC4-A67F-41A66D3A426A}" srcOrd="0" destOrd="0" parTransId="{3DC2E7F4-6C58-4E5B-A327-98A1BA204755}" sibTransId="{68484725-E77E-4218-8F75-DB379307C3E8}"/>
    <dgm:cxn modelId="{A4848A19-5837-4646-93B2-3524AEC0E5FD}" type="presOf" srcId="{F00D112E-C330-4812-B41F-B39C32FE7877}" destId="{74AD4424-B7A9-4A44-B4B3-6D2FE9B5AD55}" srcOrd="0" destOrd="1" presId="urn:microsoft.com/office/officeart/2005/8/layout/hProcess4"/>
    <dgm:cxn modelId="{05116922-1B88-4098-A054-66504FDF84B6}" type="presOf" srcId="{67B76059-A30E-477F-887D-15FECF692FFE}" destId="{8382EE69-B97F-472E-8D72-B9B34E0F8C75}" srcOrd="1" destOrd="2" presId="urn:microsoft.com/office/officeart/2005/8/layout/hProcess4"/>
    <dgm:cxn modelId="{F3D21B25-476F-4F66-9FC5-BE35385373F6}" type="presOf" srcId="{1917C571-E7BD-469B-9769-48C5756EBB1A}" destId="{8FAD2E8B-C169-4B67-9CA2-40A90E4B5A36}" srcOrd="1" destOrd="1" presId="urn:microsoft.com/office/officeart/2005/8/layout/hProcess4"/>
    <dgm:cxn modelId="{E54DBB25-72F0-417B-9433-A71C536B0899}" srcId="{1F295EFF-9797-4E78-B610-94DE206E5D57}" destId="{456BC91B-AE88-4E4D-8116-06E8529DB6C1}" srcOrd="0" destOrd="0" parTransId="{780381CC-1CD1-4CDD-90C3-C6FBBA52038A}" sibTransId="{7EE49381-5900-4685-9F4E-E102DBC79045}"/>
    <dgm:cxn modelId="{7E028027-F6B2-460D-AA54-D1B7BF237958}" srcId="{21AE1BCC-318F-43AD-B7DF-4B36E9F6EA25}" destId="{C8941395-3773-4133-B87B-7FBBFDD0ED13}" srcOrd="0" destOrd="0" parTransId="{00199C44-7F9A-4F87-9194-FA39A41552E5}" sibTransId="{0915D865-B4F1-4249-B51D-3D903B1C3D0E}"/>
    <dgm:cxn modelId="{B07F672A-BFD7-4AD6-9DB0-3BC27CAC68DC}" type="presOf" srcId="{9D3352C4-C855-4EF3-934F-8DBB18455E0E}" destId="{8FAD2E8B-C169-4B67-9CA2-40A90E4B5A36}" srcOrd="1" destOrd="2" presId="urn:microsoft.com/office/officeart/2005/8/layout/hProcess4"/>
    <dgm:cxn modelId="{04E1E52D-CA3D-45FE-9E0C-E24DFFBDD07B}" type="presOf" srcId="{66C538AF-45A0-478E-B654-2487FAE9FDE1}" destId="{0265F878-CB79-4459-B6E4-9D2243349A69}" srcOrd="0" destOrd="2" presId="urn:microsoft.com/office/officeart/2005/8/layout/hProcess4"/>
    <dgm:cxn modelId="{F1F57231-BEA0-48CC-821F-3FD5AB0DAFBB}" srcId="{C8941395-3773-4133-B87B-7FBBFDD0ED13}" destId="{67B76059-A30E-477F-887D-15FECF692FFE}" srcOrd="2" destOrd="0" parTransId="{86A3F10C-9DCB-4091-92C5-953F4E045931}" sibTransId="{7A78C8A2-B48E-41B5-9373-BD4A1E92F93F}"/>
    <dgm:cxn modelId="{66AD2038-B2A2-477D-BB70-9DAD92F3D189}" srcId="{251277C2-0859-4F67-BEA8-651C0529E20F}" destId="{1917C571-E7BD-469B-9769-48C5756EBB1A}" srcOrd="1" destOrd="0" parTransId="{4B0CC103-1C08-43B6-A2F3-42A990375F75}" sibTransId="{79CFB7D6-DD40-4666-B5B2-2D42D47DFFFB}"/>
    <dgm:cxn modelId="{D80F103B-513C-44F5-A862-D6FEE18FB44E}" srcId="{C8941395-3773-4133-B87B-7FBBFDD0ED13}" destId="{F00D112E-C330-4812-B41F-B39C32FE7877}" srcOrd="1" destOrd="0" parTransId="{6924601F-EF2D-4F93-987F-B463CBF7AE47}" sibTransId="{0343428A-A400-4071-A6CE-CCD9B091A520}"/>
    <dgm:cxn modelId="{4EE4273D-57EC-4167-B431-8AE715C52BF8}" type="presOf" srcId="{C1529BFC-0391-4272-8842-335B62D72F09}" destId="{54A56507-5398-439B-A194-410D489909E4}" srcOrd="0" destOrd="0" presId="urn:microsoft.com/office/officeart/2005/8/layout/hProcess4"/>
    <dgm:cxn modelId="{EAA3853E-827E-4722-AE27-1DBFE0191CA1}" type="presOf" srcId="{BF3044B3-CA9C-4532-8C2A-738A9202D9C7}" destId="{43CDC3B4-8B8E-4EA9-8890-419CBBE63CF9}" srcOrd="1" destOrd="1" presId="urn:microsoft.com/office/officeart/2005/8/layout/hProcess4"/>
    <dgm:cxn modelId="{69A9F660-03A3-4C84-A1C3-5C13E4D11604}" srcId="{251277C2-0859-4F67-BEA8-651C0529E20F}" destId="{FCAC771B-1EA8-4562-B28A-AA039DFB0A05}" srcOrd="0" destOrd="0" parTransId="{7A562C22-0F57-47A0-A80A-8979070A4898}" sibTransId="{A847F97D-7232-4638-99EB-74986A86120D}"/>
    <dgm:cxn modelId="{2CFFC461-643E-448A-9EE0-69701395B555}" srcId="{21AE1BCC-318F-43AD-B7DF-4B36E9F6EA25}" destId="{956F59B3-D9EA-400D-8EDF-164892575EA4}" srcOrd="2" destOrd="0" parTransId="{1B56955F-F11D-49B7-AAA4-35520D340B94}" sibTransId="{C1529BFC-0391-4272-8842-335B62D72F09}"/>
    <dgm:cxn modelId="{829AFF4C-1AEF-43B2-B3D7-390F144FD4EC}" type="presOf" srcId="{456BC91B-AE88-4E4D-8116-06E8529DB6C1}" destId="{C37D436E-69AF-43CE-A33E-56A0B524A698}" srcOrd="1" destOrd="0" presId="urn:microsoft.com/office/officeart/2005/8/layout/hProcess4"/>
    <dgm:cxn modelId="{91A6516F-6C88-44B7-931C-F1CE65531236}" srcId="{956F59B3-D9EA-400D-8EDF-164892575EA4}" destId="{BF3044B3-CA9C-4532-8C2A-738A9202D9C7}" srcOrd="1" destOrd="0" parTransId="{5A485773-4EF0-4FA0-BFE6-6710F3BDE7CE}" sibTransId="{2A9BA4DE-B1D4-4273-A1B3-E6721FFC63F1}"/>
    <dgm:cxn modelId="{702CAD4F-7104-44BB-9266-6AD7878DB177}" type="presOf" srcId="{FCAC771B-1EA8-4562-B28A-AA039DFB0A05}" destId="{8FAD2E8B-C169-4B67-9CA2-40A90E4B5A36}" srcOrd="1" destOrd="0" presId="urn:microsoft.com/office/officeart/2005/8/layout/hProcess4"/>
    <dgm:cxn modelId="{2AD5D76F-C867-49F7-853C-C13AD47D26A4}" type="presOf" srcId="{92CDC334-B671-47B3-805F-50E3AC46F674}" destId="{C37D436E-69AF-43CE-A33E-56A0B524A698}" srcOrd="1" destOrd="1" presId="urn:microsoft.com/office/officeart/2005/8/layout/hProcess4"/>
    <dgm:cxn modelId="{B42A2270-FAC1-464B-981E-368F5D0FD442}" srcId="{C8941395-3773-4133-B87B-7FBBFDD0ED13}" destId="{DFE305B9-B1FB-459A-8731-4D682C8201A1}" srcOrd="3" destOrd="0" parTransId="{D06A48D7-4D75-4301-9C9E-63A8F0C68D04}" sibTransId="{32B903DE-0048-40A2-A41C-EE83E15C7054}"/>
    <dgm:cxn modelId="{EADE5B50-DC39-4915-8DAC-BDCB54B1ECC2}" type="presOf" srcId="{21AE1BCC-318F-43AD-B7DF-4B36E9F6EA25}" destId="{C9A2886E-2163-4F6A-9B94-F59C49FA47B1}" srcOrd="0" destOrd="0" presId="urn:microsoft.com/office/officeart/2005/8/layout/hProcess4"/>
    <dgm:cxn modelId="{827F5D72-760D-4999-8481-9CD3C67149EF}" type="presOf" srcId="{C8941395-3773-4133-B87B-7FBBFDD0ED13}" destId="{FDEA7E01-BD1F-4F31-B76F-2FDCAD958483}" srcOrd="0" destOrd="0" presId="urn:microsoft.com/office/officeart/2005/8/layout/hProcess4"/>
    <dgm:cxn modelId="{EFB92F75-02C0-43AA-8EFB-A79D23D2C86B}" type="presOf" srcId="{63D8B575-C8F4-4CC4-A67F-41A66D3A426A}" destId="{8382EE69-B97F-472E-8D72-B9B34E0F8C75}" srcOrd="1" destOrd="0" presId="urn:microsoft.com/office/officeart/2005/8/layout/hProcess4"/>
    <dgm:cxn modelId="{13B86075-B13C-4151-9AEA-E5596DC2AA82}" type="presOf" srcId="{63D8B575-C8F4-4CC4-A67F-41A66D3A426A}" destId="{74AD4424-B7A9-4A44-B4B3-6D2FE9B5AD55}" srcOrd="0" destOrd="0" presId="urn:microsoft.com/office/officeart/2005/8/layout/hProcess4"/>
    <dgm:cxn modelId="{1E354656-AA87-4478-A67F-BCD62F9BE262}" type="presOf" srcId="{251277C2-0859-4F67-BEA8-651C0529E20F}" destId="{E98E7678-9C18-46BE-9561-981582504631}" srcOrd="0" destOrd="0" presId="urn:microsoft.com/office/officeart/2005/8/layout/hProcess4"/>
    <dgm:cxn modelId="{F59D5377-3A4B-4BBE-9C8F-B73FDD23CDE8}" type="presOf" srcId="{66C538AF-45A0-478E-B654-2487FAE9FDE1}" destId="{C37D436E-69AF-43CE-A33E-56A0B524A698}" srcOrd="1" destOrd="2" presId="urn:microsoft.com/office/officeart/2005/8/layout/hProcess4"/>
    <dgm:cxn modelId="{846D8A59-C523-495E-9778-F2C4B7E5D555}" type="presOf" srcId="{FCAC771B-1EA8-4562-B28A-AA039DFB0A05}" destId="{584334CC-24B4-402B-8732-19E500119E5C}" srcOrd="0" destOrd="0" presId="urn:microsoft.com/office/officeart/2005/8/layout/hProcess4"/>
    <dgm:cxn modelId="{4C07BE79-8934-45D0-9CD6-26A0C00B8C51}" type="presOf" srcId="{1917C571-E7BD-469B-9769-48C5756EBB1A}" destId="{584334CC-24B4-402B-8732-19E500119E5C}" srcOrd="0" destOrd="1" presId="urn:microsoft.com/office/officeart/2005/8/layout/hProcess4"/>
    <dgm:cxn modelId="{9A563D5A-6234-481E-951B-B8D3B86C0DB6}" type="presOf" srcId="{F2A8B2A2-A810-4132-B21A-C2C4FF519A6D}" destId="{43CDC3B4-8B8E-4EA9-8890-419CBBE63CF9}" srcOrd="1" destOrd="0" presId="urn:microsoft.com/office/officeart/2005/8/layout/hProcess4"/>
    <dgm:cxn modelId="{4F08267D-BDB7-4BE2-B6E3-86310384C36F}" srcId="{956F59B3-D9EA-400D-8EDF-164892575EA4}" destId="{F2A8B2A2-A810-4132-B21A-C2C4FF519A6D}" srcOrd="0" destOrd="0" parTransId="{B3476375-055C-4E4E-A2AF-67BC638075B9}" sibTransId="{F6077A86-96B2-4C2A-BAF6-DBFDE2876944}"/>
    <dgm:cxn modelId="{3921F57E-C8EE-406F-A4E7-74EE372B860E}" srcId="{21AE1BCC-318F-43AD-B7DF-4B36E9F6EA25}" destId="{1F295EFF-9797-4E78-B610-94DE206E5D57}" srcOrd="3" destOrd="0" parTransId="{9EE78EE1-0A18-4778-AD87-C457C7CD5E44}" sibTransId="{CAB20EBB-9304-4340-9685-738F50E569DD}"/>
    <dgm:cxn modelId="{29976A7F-DC7F-4853-AB19-7F6302585110}" srcId="{1F295EFF-9797-4E78-B610-94DE206E5D57}" destId="{66C538AF-45A0-478E-B654-2487FAE9FDE1}" srcOrd="2" destOrd="0" parTransId="{AD9B184A-B896-4293-B80F-35762B66464C}" sibTransId="{C56268B5-4E93-4058-9A48-769289FDF692}"/>
    <dgm:cxn modelId="{D5E7068F-1CF3-43BC-9052-78329F0D6188}" type="presOf" srcId="{F2A8B2A2-A810-4132-B21A-C2C4FF519A6D}" destId="{9FAFAE49-4160-4D48-83C7-46922E8E8C9E}" srcOrd="0" destOrd="0" presId="urn:microsoft.com/office/officeart/2005/8/layout/hProcess4"/>
    <dgm:cxn modelId="{7D1BE38F-9764-46DA-97A1-BC606820B8D1}" type="presOf" srcId="{B08CF7E9-3D1C-4612-8ADA-3090BCF898FA}" destId="{A16572D5-562E-4266-AF79-4BF3F1A2EA69}" srcOrd="0" destOrd="0" presId="urn:microsoft.com/office/officeart/2005/8/layout/hProcess4"/>
    <dgm:cxn modelId="{A0B660B2-4D11-4983-B888-D2261A44D29D}" type="presOf" srcId="{F00D112E-C330-4812-B41F-B39C32FE7877}" destId="{8382EE69-B97F-472E-8D72-B9B34E0F8C75}" srcOrd="1" destOrd="1" presId="urn:microsoft.com/office/officeart/2005/8/layout/hProcess4"/>
    <dgm:cxn modelId="{3A7BC6B6-594B-4634-9CCB-295A2086CF7B}" type="presOf" srcId="{DFE305B9-B1FB-459A-8731-4D682C8201A1}" destId="{8382EE69-B97F-472E-8D72-B9B34E0F8C75}" srcOrd="1" destOrd="3" presId="urn:microsoft.com/office/officeart/2005/8/layout/hProcess4"/>
    <dgm:cxn modelId="{2690F7C7-06C0-436E-9D7C-9F9AFBF94BAC}" type="presOf" srcId="{9D3352C4-C855-4EF3-934F-8DBB18455E0E}" destId="{584334CC-24B4-402B-8732-19E500119E5C}" srcOrd="0" destOrd="2" presId="urn:microsoft.com/office/officeart/2005/8/layout/hProcess4"/>
    <dgm:cxn modelId="{6AE4D2CD-7606-4A6B-AE67-25B65B6811E6}" srcId="{21AE1BCC-318F-43AD-B7DF-4B36E9F6EA25}" destId="{251277C2-0859-4F67-BEA8-651C0529E20F}" srcOrd="1" destOrd="0" parTransId="{AAD5D6AC-BC88-4AD9-A9AD-7FD1BB4EAD6A}" sibTransId="{B08CF7E9-3D1C-4612-8ADA-3090BCF898FA}"/>
    <dgm:cxn modelId="{0A945FD5-1998-4CEC-A8D0-495A1CF71716}" type="presOf" srcId="{DFE305B9-B1FB-459A-8731-4D682C8201A1}" destId="{74AD4424-B7A9-4A44-B4B3-6D2FE9B5AD55}" srcOrd="0" destOrd="3" presId="urn:microsoft.com/office/officeart/2005/8/layout/hProcess4"/>
    <dgm:cxn modelId="{388AAFD9-6EE1-45D7-A114-8B7E2071D344}" type="presOf" srcId="{92CDC334-B671-47B3-805F-50E3AC46F674}" destId="{0265F878-CB79-4459-B6E4-9D2243349A69}" srcOrd="0" destOrd="1" presId="urn:microsoft.com/office/officeart/2005/8/layout/hProcess4"/>
    <dgm:cxn modelId="{F7010DDE-DE03-4882-8069-DD6A24470122}" type="presOf" srcId="{67B76059-A30E-477F-887D-15FECF692FFE}" destId="{74AD4424-B7A9-4A44-B4B3-6D2FE9B5AD55}" srcOrd="0" destOrd="2" presId="urn:microsoft.com/office/officeart/2005/8/layout/hProcess4"/>
    <dgm:cxn modelId="{6715B96E-E355-4A1B-ADCA-0A24FAF9376D}" type="presParOf" srcId="{C9A2886E-2163-4F6A-9B94-F59C49FA47B1}" destId="{6701D911-386A-4AC6-A6BC-CC4065699FBF}" srcOrd="0" destOrd="0" presId="urn:microsoft.com/office/officeart/2005/8/layout/hProcess4"/>
    <dgm:cxn modelId="{2F2F31F7-F662-4EED-B640-F0A1280445CA}" type="presParOf" srcId="{C9A2886E-2163-4F6A-9B94-F59C49FA47B1}" destId="{9FA3BCA0-DE43-4F4F-BB6C-32635EC857E1}" srcOrd="1" destOrd="0" presId="urn:microsoft.com/office/officeart/2005/8/layout/hProcess4"/>
    <dgm:cxn modelId="{5C94E9CE-79D1-42F0-BABA-48813CCE982E}" type="presParOf" srcId="{C9A2886E-2163-4F6A-9B94-F59C49FA47B1}" destId="{8FA90FAC-1A36-4A54-B404-1BFE317474DF}" srcOrd="2" destOrd="0" presId="urn:microsoft.com/office/officeart/2005/8/layout/hProcess4"/>
    <dgm:cxn modelId="{FCBBA5D9-A774-41D4-B0E6-64E49818BDD4}" type="presParOf" srcId="{8FA90FAC-1A36-4A54-B404-1BFE317474DF}" destId="{8E26B33A-EBB7-44C3-9FA6-B502F3805B5B}" srcOrd="0" destOrd="0" presId="urn:microsoft.com/office/officeart/2005/8/layout/hProcess4"/>
    <dgm:cxn modelId="{C7142322-8C65-42A6-98EC-F65FA38F9C4B}" type="presParOf" srcId="{8E26B33A-EBB7-44C3-9FA6-B502F3805B5B}" destId="{66E065F3-FD08-4E46-8AE6-8AE6D18E5456}" srcOrd="0" destOrd="0" presId="urn:microsoft.com/office/officeart/2005/8/layout/hProcess4"/>
    <dgm:cxn modelId="{315B39CD-5111-40E8-AC12-BB9CAC5B8D78}" type="presParOf" srcId="{8E26B33A-EBB7-44C3-9FA6-B502F3805B5B}" destId="{74AD4424-B7A9-4A44-B4B3-6D2FE9B5AD55}" srcOrd="1" destOrd="0" presId="urn:microsoft.com/office/officeart/2005/8/layout/hProcess4"/>
    <dgm:cxn modelId="{171A19D9-950E-40E5-8AB6-28512569B1AE}" type="presParOf" srcId="{8E26B33A-EBB7-44C3-9FA6-B502F3805B5B}" destId="{8382EE69-B97F-472E-8D72-B9B34E0F8C75}" srcOrd="2" destOrd="0" presId="urn:microsoft.com/office/officeart/2005/8/layout/hProcess4"/>
    <dgm:cxn modelId="{FF6E059E-1D82-4D86-90FD-FBB1EB653F59}" type="presParOf" srcId="{8E26B33A-EBB7-44C3-9FA6-B502F3805B5B}" destId="{FDEA7E01-BD1F-4F31-B76F-2FDCAD958483}" srcOrd="3" destOrd="0" presId="urn:microsoft.com/office/officeart/2005/8/layout/hProcess4"/>
    <dgm:cxn modelId="{EB011CCB-F713-4FCA-AE8D-F4B828C43A55}" type="presParOf" srcId="{8E26B33A-EBB7-44C3-9FA6-B502F3805B5B}" destId="{530884E9-8456-44DC-AE48-F95434DFBAC9}" srcOrd="4" destOrd="0" presId="urn:microsoft.com/office/officeart/2005/8/layout/hProcess4"/>
    <dgm:cxn modelId="{045C8947-278B-413A-B665-FAB61979C1DC}" type="presParOf" srcId="{8FA90FAC-1A36-4A54-B404-1BFE317474DF}" destId="{DC4C6AB1-7081-4DBD-8280-04599A8D1590}" srcOrd="1" destOrd="0" presId="urn:microsoft.com/office/officeart/2005/8/layout/hProcess4"/>
    <dgm:cxn modelId="{5F3D5EF6-17E0-4CDE-9A56-946FA91977D5}" type="presParOf" srcId="{8FA90FAC-1A36-4A54-B404-1BFE317474DF}" destId="{C0352516-B062-4F05-8107-BB83434FC660}" srcOrd="2" destOrd="0" presId="urn:microsoft.com/office/officeart/2005/8/layout/hProcess4"/>
    <dgm:cxn modelId="{3365D3C4-A8F7-47CA-9B2B-043BE79D140E}" type="presParOf" srcId="{C0352516-B062-4F05-8107-BB83434FC660}" destId="{52486AF1-7833-43EB-A27E-AFCE06BA2993}" srcOrd="0" destOrd="0" presId="urn:microsoft.com/office/officeart/2005/8/layout/hProcess4"/>
    <dgm:cxn modelId="{1E59B1AA-5CDA-41C1-BFCE-8197FFB6A315}" type="presParOf" srcId="{C0352516-B062-4F05-8107-BB83434FC660}" destId="{584334CC-24B4-402B-8732-19E500119E5C}" srcOrd="1" destOrd="0" presId="urn:microsoft.com/office/officeart/2005/8/layout/hProcess4"/>
    <dgm:cxn modelId="{BFB6E4F1-55E8-43DD-A914-6072EA2443CE}" type="presParOf" srcId="{C0352516-B062-4F05-8107-BB83434FC660}" destId="{8FAD2E8B-C169-4B67-9CA2-40A90E4B5A36}" srcOrd="2" destOrd="0" presId="urn:microsoft.com/office/officeart/2005/8/layout/hProcess4"/>
    <dgm:cxn modelId="{1F1EE2B9-F689-49ED-AE2F-65F1D21AE4E4}" type="presParOf" srcId="{C0352516-B062-4F05-8107-BB83434FC660}" destId="{E98E7678-9C18-46BE-9561-981582504631}" srcOrd="3" destOrd="0" presId="urn:microsoft.com/office/officeart/2005/8/layout/hProcess4"/>
    <dgm:cxn modelId="{73EEE1DB-F6EE-4EDB-B7A0-DABA161F55DD}" type="presParOf" srcId="{C0352516-B062-4F05-8107-BB83434FC660}" destId="{631EE475-30C9-4C20-9E58-2052FBC2ED8B}" srcOrd="4" destOrd="0" presId="urn:microsoft.com/office/officeart/2005/8/layout/hProcess4"/>
    <dgm:cxn modelId="{14F6DBD0-7F79-476E-94EB-C4290476C7A4}" type="presParOf" srcId="{8FA90FAC-1A36-4A54-B404-1BFE317474DF}" destId="{A16572D5-562E-4266-AF79-4BF3F1A2EA69}" srcOrd="3" destOrd="0" presId="urn:microsoft.com/office/officeart/2005/8/layout/hProcess4"/>
    <dgm:cxn modelId="{D735E0BB-4F01-4AD0-BD98-7098237CB720}" type="presParOf" srcId="{8FA90FAC-1A36-4A54-B404-1BFE317474DF}" destId="{E9F5DD73-6DD6-4A8D-8355-CED373C5890A}" srcOrd="4" destOrd="0" presId="urn:microsoft.com/office/officeart/2005/8/layout/hProcess4"/>
    <dgm:cxn modelId="{BBA0653B-189E-4CBB-A5D0-30C3785C69C9}" type="presParOf" srcId="{E9F5DD73-6DD6-4A8D-8355-CED373C5890A}" destId="{C22DB914-6045-4658-BCCC-6DD95C678C2D}" srcOrd="0" destOrd="0" presId="urn:microsoft.com/office/officeart/2005/8/layout/hProcess4"/>
    <dgm:cxn modelId="{4F2FD935-F65F-43E0-8F64-5314FC750063}" type="presParOf" srcId="{E9F5DD73-6DD6-4A8D-8355-CED373C5890A}" destId="{9FAFAE49-4160-4D48-83C7-46922E8E8C9E}" srcOrd="1" destOrd="0" presId="urn:microsoft.com/office/officeart/2005/8/layout/hProcess4"/>
    <dgm:cxn modelId="{EF368EC3-D83F-4707-84A2-B26CE8C826B9}" type="presParOf" srcId="{E9F5DD73-6DD6-4A8D-8355-CED373C5890A}" destId="{43CDC3B4-8B8E-4EA9-8890-419CBBE63CF9}" srcOrd="2" destOrd="0" presId="urn:microsoft.com/office/officeart/2005/8/layout/hProcess4"/>
    <dgm:cxn modelId="{634CA314-76E7-49BB-8A36-7597C85EF984}" type="presParOf" srcId="{E9F5DD73-6DD6-4A8D-8355-CED373C5890A}" destId="{E15F4BAC-4B34-4A0F-9276-D255EEEFC1B1}" srcOrd="3" destOrd="0" presId="urn:microsoft.com/office/officeart/2005/8/layout/hProcess4"/>
    <dgm:cxn modelId="{72ED7CD0-1B8B-46EB-8369-4BEFCC48DABF}" type="presParOf" srcId="{E9F5DD73-6DD6-4A8D-8355-CED373C5890A}" destId="{781DD510-32CA-4D52-B779-D6FFE3644C6D}" srcOrd="4" destOrd="0" presId="urn:microsoft.com/office/officeart/2005/8/layout/hProcess4"/>
    <dgm:cxn modelId="{03D644F3-37F2-428A-8976-A7A8BF5C9046}" type="presParOf" srcId="{8FA90FAC-1A36-4A54-B404-1BFE317474DF}" destId="{54A56507-5398-439B-A194-410D489909E4}" srcOrd="5" destOrd="0" presId="urn:microsoft.com/office/officeart/2005/8/layout/hProcess4"/>
    <dgm:cxn modelId="{FF70EA6A-B414-46E5-AA3F-EFF3CA1E1985}" type="presParOf" srcId="{8FA90FAC-1A36-4A54-B404-1BFE317474DF}" destId="{9FD1E7CD-F2BB-462F-8B43-9B11CD77B5A8}" srcOrd="6" destOrd="0" presId="urn:microsoft.com/office/officeart/2005/8/layout/hProcess4"/>
    <dgm:cxn modelId="{069579E3-73B8-495D-9998-5F2EB5DFF0F7}" type="presParOf" srcId="{9FD1E7CD-F2BB-462F-8B43-9B11CD77B5A8}" destId="{FD63C9BF-2BF8-4226-BE20-C54A3D35A05D}" srcOrd="0" destOrd="0" presId="urn:microsoft.com/office/officeart/2005/8/layout/hProcess4"/>
    <dgm:cxn modelId="{C72F3D0D-DED8-430D-B298-DC64FC223859}" type="presParOf" srcId="{9FD1E7CD-F2BB-462F-8B43-9B11CD77B5A8}" destId="{0265F878-CB79-4459-B6E4-9D2243349A69}" srcOrd="1" destOrd="0" presId="urn:microsoft.com/office/officeart/2005/8/layout/hProcess4"/>
    <dgm:cxn modelId="{1301E5C2-BD83-4A36-AC7B-065B2302F416}" type="presParOf" srcId="{9FD1E7CD-F2BB-462F-8B43-9B11CD77B5A8}" destId="{C37D436E-69AF-43CE-A33E-56A0B524A698}" srcOrd="2" destOrd="0" presId="urn:microsoft.com/office/officeart/2005/8/layout/hProcess4"/>
    <dgm:cxn modelId="{B1C5C2D1-A45E-43E0-97AE-313A7D423E44}" type="presParOf" srcId="{9FD1E7CD-F2BB-462F-8B43-9B11CD77B5A8}" destId="{0A6AD708-C9D2-4E69-954D-F67CF8126C17}" srcOrd="3" destOrd="0" presId="urn:microsoft.com/office/officeart/2005/8/layout/hProcess4"/>
    <dgm:cxn modelId="{FF87A843-E901-4543-98E0-1A845B850F25}" type="presParOf" srcId="{9FD1E7CD-F2BB-462F-8B43-9B11CD77B5A8}" destId="{09EBE596-EA30-42DC-B819-16179767660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47A38-D42D-4EF7-BBB7-3B558B29F2FF}">
      <dsp:nvSpPr>
        <dsp:cNvPr id="0" name=""/>
        <dsp:cNvSpPr/>
      </dsp:nvSpPr>
      <dsp:spPr>
        <a:xfrm>
          <a:off x="5868593" y="2769296"/>
          <a:ext cx="4596318" cy="531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902"/>
              </a:lnTo>
              <a:lnTo>
                <a:pt x="4596318" y="265902"/>
              </a:lnTo>
              <a:lnTo>
                <a:pt x="4596318" y="531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FDBCE-82D3-4A34-90E6-9743F24D3B3C}">
      <dsp:nvSpPr>
        <dsp:cNvPr id="0" name=""/>
        <dsp:cNvSpPr/>
      </dsp:nvSpPr>
      <dsp:spPr>
        <a:xfrm>
          <a:off x="5868593" y="2769296"/>
          <a:ext cx="1532106" cy="531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902"/>
              </a:lnTo>
              <a:lnTo>
                <a:pt x="1532106" y="265902"/>
              </a:lnTo>
              <a:lnTo>
                <a:pt x="1532106" y="531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53B98-82DF-4C7E-ABA5-E22D2F522C9C}">
      <dsp:nvSpPr>
        <dsp:cNvPr id="0" name=""/>
        <dsp:cNvSpPr/>
      </dsp:nvSpPr>
      <dsp:spPr>
        <a:xfrm>
          <a:off x="4336486" y="2769296"/>
          <a:ext cx="1532106" cy="531805"/>
        </a:xfrm>
        <a:custGeom>
          <a:avLst/>
          <a:gdLst/>
          <a:ahLst/>
          <a:cxnLst/>
          <a:rect l="0" t="0" r="0" b="0"/>
          <a:pathLst>
            <a:path>
              <a:moveTo>
                <a:pt x="1532106" y="0"/>
              </a:moveTo>
              <a:lnTo>
                <a:pt x="1532106" y="265902"/>
              </a:lnTo>
              <a:lnTo>
                <a:pt x="0" y="265902"/>
              </a:lnTo>
              <a:lnTo>
                <a:pt x="0" y="531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12004-82FD-4AE4-8934-B6C4C36C1A91}">
      <dsp:nvSpPr>
        <dsp:cNvPr id="0" name=""/>
        <dsp:cNvSpPr/>
      </dsp:nvSpPr>
      <dsp:spPr>
        <a:xfrm>
          <a:off x="1272274" y="2769296"/>
          <a:ext cx="4596318" cy="531805"/>
        </a:xfrm>
        <a:custGeom>
          <a:avLst/>
          <a:gdLst/>
          <a:ahLst/>
          <a:cxnLst/>
          <a:rect l="0" t="0" r="0" b="0"/>
          <a:pathLst>
            <a:path>
              <a:moveTo>
                <a:pt x="4596318" y="0"/>
              </a:moveTo>
              <a:lnTo>
                <a:pt x="4596318" y="265902"/>
              </a:lnTo>
              <a:lnTo>
                <a:pt x="0" y="265902"/>
              </a:lnTo>
              <a:lnTo>
                <a:pt x="0" y="5318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4B0FF-4A20-4CEC-9AFC-4A226A42E818}">
      <dsp:nvSpPr>
        <dsp:cNvPr id="0" name=""/>
        <dsp:cNvSpPr/>
      </dsp:nvSpPr>
      <dsp:spPr>
        <a:xfrm>
          <a:off x="5235491" y="1503093"/>
          <a:ext cx="1266203" cy="12662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CB262-85F2-4FA7-AF83-29540203C1A6}">
      <dsp:nvSpPr>
        <dsp:cNvPr id="0" name=""/>
        <dsp:cNvSpPr/>
      </dsp:nvSpPr>
      <dsp:spPr>
        <a:xfrm>
          <a:off x="5235491" y="1503093"/>
          <a:ext cx="1266203" cy="12662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A844D-872A-448A-B1D0-EDEA5182C4C1}">
      <dsp:nvSpPr>
        <dsp:cNvPr id="0" name=""/>
        <dsp:cNvSpPr/>
      </dsp:nvSpPr>
      <dsp:spPr>
        <a:xfrm>
          <a:off x="4602389" y="1731010"/>
          <a:ext cx="2532406" cy="81037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Edward </a:t>
          </a:r>
          <a:r>
            <a:rPr lang="en-GB" sz="2000" b="1" kern="1200" dirty="0" err="1"/>
            <a:t>Tyrer</a:t>
          </a:r>
          <a:r>
            <a:rPr lang="en-GB" sz="2000" b="1" kern="1200" dirty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Professional Doctorate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Team Lead   </a:t>
          </a:r>
          <a:endParaRPr lang="en-GB" sz="1100" b="0" kern="1200" dirty="0"/>
        </a:p>
      </dsp:txBody>
      <dsp:txXfrm>
        <a:off x="4602389" y="1731010"/>
        <a:ext cx="2532406" cy="810370"/>
      </dsp:txXfrm>
    </dsp:sp>
    <dsp:sp modelId="{4FCC2B54-5883-4CA0-8FCC-9A6EAE1FAF94}">
      <dsp:nvSpPr>
        <dsp:cNvPr id="0" name=""/>
        <dsp:cNvSpPr/>
      </dsp:nvSpPr>
      <dsp:spPr>
        <a:xfrm>
          <a:off x="639173" y="3301102"/>
          <a:ext cx="1266203" cy="12662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64874-440C-4DC0-BD05-0CBB02A9492E}">
      <dsp:nvSpPr>
        <dsp:cNvPr id="0" name=""/>
        <dsp:cNvSpPr/>
      </dsp:nvSpPr>
      <dsp:spPr>
        <a:xfrm>
          <a:off x="639173" y="3301102"/>
          <a:ext cx="1266203" cy="12662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6258-98A7-4C03-9580-06A1150830BD}">
      <dsp:nvSpPr>
        <dsp:cNvPr id="0" name=""/>
        <dsp:cNvSpPr/>
      </dsp:nvSpPr>
      <dsp:spPr>
        <a:xfrm>
          <a:off x="6071" y="3529018"/>
          <a:ext cx="2532406" cy="81037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Rocco </a:t>
          </a:r>
          <a:r>
            <a:rPr lang="en-GB" sz="2000" b="1" kern="1200" dirty="0" err="1"/>
            <a:t>Abazia</a:t>
          </a:r>
          <a:r>
            <a:rPr lang="en-GB" sz="2000" b="1" kern="1200" dirty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MSc Project Management</a:t>
          </a:r>
          <a:endParaRPr lang="en-GB" sz="1100" kern="1200" dirty="0"/>
        </a:p>
      </dsp:txBody>
      <dsp:txXfrm>
        <a:off x="6071" y="3529018"/>
        <a:ext cx="2532406" cy="810370"/>
      </dsp:txXfrm>
    </dsp:sp>
    <dsp:sp modelId="{4A53E379-98B4-4E3E-A5FA-44C4063A27BA}">
      <dsp:nvSpPr>
        <dsp:cNvPr id="0" name=""/>
        <dsp:cNvSpPr/>
      </dsp:nvSpPr>
      <dsp:spPr>
        <a:xfrm>
          <a:off x="3703385" y="3301102"/>
          <a:ext cx="1266203" cy="12662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D7F2BF-48B0-4AC7-A6E9-6D1EFB9F324A}">
      <dsp:nvSpPr>
        <dsp:cNvPr id="0" name=""/>
        <dsp:cNvSpPr/>
      </dsp:nvSpPr>
      <dsp:spPr>
        <a:xfrm>
          <a:off x="3703385" y="3301102"/>
          <a:ext cx="1266203" cy="12662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693892-08DE-419C-97CD-71410F075300}">
      <dsp:nvSpPr>
        <dsp:cNvPr id="0" name=""/>
        <dsp:cNvSpPr/>
      </dsp:nvSpPr>
      <dsp:spPr>
        <a:xfrm>
          <a:off x="3070283" y="3529018"/>
          <a:ext cx="2532406" cy="81037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 err="1"/>
            <a:t>Unyime</a:t>
          </a:r>
          <a:r>
            <a:rPr lang="en-GB" sz="2000" b="1" kern="1200" dirty="0"/>
            <a:t> </a:t>
          </a:r>
          <a:r>
            <a:rPr lang="en-GB" sz="2000" b="1" kern="1200" dirty="0" err="1"/>
            <a:t>Inoh</a:t>
          </a:r>
          <a:r>
            <a:rPr lang="en-GB" sz="2000" b="1" kern="1200" dirty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MSc Information and Communication Technology</a:t>
          </a:r>
          <a:endParaRPr lang="en-GB" sz="1100" kern="1200" dirty="0"/>
        </a:p>
      </dsp:txBody>
      <dsp:txXfrm>
        <a:off x="3070283" y="3529018"/>
        <a:ext cx="2532406" cy="810370"/>
      </dsp:txXfrm>
    </dsp:sp>
    <dsp:sp modelId="{D85CAD2D-4334-41AC-A2FA-8704E0B53CC6}">
      <dsp:nvSpPr>
        <dsp:cNvPr id="0" name=""/>
        <dsp:cNvSpPr/>
      </dsp:nvSpPr>
      <dsp:spPr>
        <a:xfrm>
          <a:off x="6767597" y="3301102"/>
          <a:ext cx="1266203" cy="12662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A15AA-5A99-4891-936D-DC59E408E3FC}">
      <dsp:nvSpPr>
        <dsp:cNvPr id="0" name=""/>
        <dsp:cNvSpPr/>
      </dsp:nvSpPr>
      <dsp:spPr>
        <a:xfrm>
          <a:off x="6767597" y="3301102"/>
          <a:ext cx="1266203" cy="12662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86AF4-BBD9-4E14-A5A7-98576462F67F}">
      <dsp:nvSpPr>
        <dsp:cNvPr id="0" name=""/>
        <dsp:cNvSpPr/>
      </dsp:nvSpPr>
      <dsp:spPr>
        <a:xfrm>
          <a:off x="6134495" y="3529018"/>
          <a:ext cx="2532406" cy="81037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 err="1"/>
            <a:t>Em</a:t>
          </a:r>
          <a:r>
            <a:rPr lang="en-GB" sz="2000" b="1" kern="1200" dirty="0"/>
            <a:t> Taylor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BA (Hons) Criminology and Sociology</a:t>
          </a:r>
          <a:endParaRPr lang="en-GB" sz="1100" kern="1200" dirty="0"/>
        </a:p>
      </dsp:txBody>
      <dsp:txXfrm>
        <a:off x="6134495" y="3529018"/>
        <a:ext cx="2532406" cy="810370"/>
      </dsp:txXfrm>
    </dsp:sp>
    <dsp:sp modelId="{ED51F5CD-3079-4B7C-9B40-2311F1EF92EC}">
      <dsp:nvSpPr>
        <dsp:cNvPr id="0" name=""/>
        <dsp:cNvSpPr/>
      </dsp:nvSpPr>
      <dsp:spPr>
        <a:xfrm>
          <a:off x="9831809" y="3301102"/>
          <a:ext cx="1266203" cy="12662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DC1D2-1C43-45D3-B66F-665549FCE73B}">
      <dsp:nvSpPr>
        <dsp:cNvPr id="0" name=""/>
        <dsp:cNvSpPr/>
      </dsp:nvSpPr>
      <dsp:spPr>
        <a:xfrm>
          <a:off x="9831809" y="3301102"/>
          <a:ext cx="1266203" cy="12662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8590B-95D1-4493-B67D-0CBA62DAB767}">
      <dsp:nvSpPr>
        <dsp:cNvPr id="0" name=""/>
        <dsp:cNvSpPr/>
      </dsp:nvSpPr>
      <dsp:spPr>
        <a:xfrm>
          <a:off x="9198707" y="3529018"/>
          <a:ext cx="2532406" cy="81037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Erandi Silva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MSc Applied Bioscience</a:t>
          </a:r>
          <a:endParaRPr lang="en-GB" sz="1100" kern="1200" dirty="0"/>
        </a:p>
      </dsp:txBody>
      <dsp:txXfrm>
        <a:off x="9198707" y="3529018"/>
        <a:ext cx="2532406" cy="810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14ED1-8625-4434-A893-073D38938A1A}">
      <dsp:nvSpPr>
        <dsp:cNvPr id="0" name=""/>
        <dsp:cNvSpPr/>
      </dsp:nvSpPr>
      <dsp:spPr>
        <a:xfrm>
          <a:off x="4221" y="1875088"/>
          <a:ext cx="2112114" cy="10560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How do we get local people to talk to us about health services with a focus on location and infrastructure?</a:t>
          </a:r>
        </a:p>
      </dsp:txBody>
      <dsp:txXfrm>
        <a:off x="35152" y="1906019"/>
        <a:ext cx="2050252" cy="994195"/>
      </dsp:txXfrm>
    </dsp:sp>
    <dsp:sp modelId="{27D38AF1-6ED3-439F-8930-F813467FD715}">
      <dsp:nvSpPr>
        <dsp:cNvPr id="0" name=""/>
        <dsp:cNvSpPr/>
      </dsp:nvSpPr>
      <dsp:spPr>
        <a:xfrm rot="18289469">
          <a:off x="1799047" y="1776108"/>
          <a:ext cx="1479422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1479422" y="1977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1773" y="1758898"/>
        <a:ext cx="73971" cy="73971"/>
      </dsp:txXfrm>
    </dsp:sp>
    <dsp:sp modelId="{ED4DE72D-9EA4-48AE-85D2-6368B5111589}">
      <dsp:nvSpPr>
        <dsp:cNvPr id="0" name=""/>
        <dsp:cNvSpPr/>
      </dsp:nvSpPr>
      <dsp:spPr>
        <a:xfrm>
          <a:off x="2961181" y="660622"/>
          <a:ext cx="2112114" cy="10560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What current consultation/communication channels are adopted?</a:t>
          </a:r>
        </a:p>
      </dsp:txBody>
      <dsp:txXfrm>
        <a:off x="2992112" y="691553"/>
        <a:ext cx="2050252" cy="994195"/>
      </dsp:txXfrm>
    </dsp:sp>
    <dsp:sp modelId="{AD62B5D6-4B11-4FF8-A1BC-E75C7B4FB5D7}">
      <dsp:nvSpPr>
        <dsp:cNvPr id="0" name=""/>
        <dsp:cNvSpPr/>
      </dsp:nvSpPr>
      <dsp:spPr>
        <a:xfrm rot="19457599">
          <a:off x="4975503" y="865259"/>
          <a:ext cx="1040430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1040430" y="197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69708" y="859023"/>
        <a:ext cx="52021" cy="52021"/>
      </dsp:txXfrm>
    </dsp:sp>
    <dsp:sp modelId="{B6B79FE6-25E5-4725-B83F-7F71B5BEF3F2}">
      <dsp:nvSpPr>
        <dsp:cNvPr id="0" name=""/>
        <dsp:cNvSpPr/>
      </dsp:nvSpPr>
      <dsp:spPr>
        <a:xfrm>
          <a:off x="5918141" y="53389"/>
          <a:ext cx="2112114" cy="10560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What methods are currently used</a:t>
          </a:r>
        </a:p>
      </dsp:txBody>
      <dsp:txXfrm>
        <a:off x="5949072" y="84320"/>
        <a:ext cx="2050252" cy="994195"/>
      </dsp:txXfrm>
    </dsp:sp>
    <dsp:sp modelId="{E779002B-17A5-4F50-BBAE-613C1E6DDAB6}">
      <dsp:nvSpPr>
        <dsp:cNvPr id="0" name=""/>
        <dsp:cNvSpPr/>
      </dsp:nvSpPr>
      <dsp:spPr>
        <a:xfrm>
          <a:off x="8030256" y="561642"/>
          <a:ext cx="844845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844845" y="1977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431558" y="560297"/>
        <a:ext cx="42242" cy="42242"/>
      </dsp:txXfrm>
    </dsp:sp>
    <dsp:sp modelId="{D1F72A59-7B90-4AB7-A2FD-3F504D160870}">
      <dsp:nvSpPr>
        <dsp:cNvPr id="0" name=""/>
        <dsp:cNvSpPr/>
      </dsp:nvSpPr>
      <dsp:spPr>
        <a:xfrm>
          <a:off x="8875102" y="53389"/>
          <a:ext cx="2112114" cy="10560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Review of how and through what methods adopt, e.g. The Big Conversation</a:t>
          </a:r>
        </a:p>
      </dsp:txBody>
      <dsp:txXfrm>
        <a:off x="8906033" y="84320"/>
        <a:ext cx="2050252" cy="994195"/>
      </dsp:txXfrm>
    </dsp:sp>
    <dsp:sp modelId="{885D6BA8-48E2-4EF5-A823-F02BF06AF198}">
      <dsp:nvSpPr>
        <dsp:cNvPr id="0" name=""/>
        <dsp:cNvSpPr/>
      </dsp:nvSpPr>
      <dsp:spPr>
        <a:xfrm rot="2142401">
          <a:off x="4975503" y="1472492"/>
          <a:ext cx="1040430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1040430" y="197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69708" y="1466256"/>
        <a:ext cx="52021" cy="52021"/>
      </dsp:txXfrm>
    </dsp:sp>
    <dsp:sp modelId="{64CCAEBC-0CC5-4EA7-86C9-D6145514E6E3}">
      <dsp:nvSpPr>
        <dsp:cNvPr id="0" name=""/>
        <dsp:cNvSpPr/>
      </dsp:nvSpPr>
      <dsp:spPr>
        <a:xfrm>
          <a:off x="5918141" y="1267855"/>
          <a:ext cx="2112114" cy="10560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Who are the target audience and who generally responds?</a:t>
          </a:r>
        </a:p>
      </dsp:txBody>
      <dsp:txXfrm>
        <a:off x="5949072" y="1298786"/>
        <a:ext cx="2050252" cy="994195"/>
      </dsp:txXfrm>
    </dsp:sp>
    <dsp:sp modelId="{0AA81556-1D8D-4425-A6FF-D18DD4C81402}">
      <dsp:nvSpPr>
        <dsp:cNvPr id="0" name=""/>
        <dsp:cNvSpPr/>
      </dsp:nvSpPr>
      <dsp:spPr>
        <a:xfrm>
          <a:off x="8030256" y="1776108"/>
          <a:ext cx="844845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844845" y="1977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431558" y="1774762"/>
        <a:ext cx="42242" cy="42242"/>
      </dsp:txXfrm>
    </dsp:sp>
    <dsp:sp modelId="{6FB6CD25-F50D-45BA-9225-4CF72D18E494}">
      <dsp:nvSpPr>
        <dsp:cNvPr id="0" name=""/>
        <dsp:cNvSpPr/>
      </dsp:nvSpPr>
      <dsp:spPr>
        <a:xfrm>
          <a:off x="8875102" y="1267855"/>
          <a:ext cx="2112114" cy="10560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Analyse feedback and responses from previous exercises. Any gaps in target population</a:t>
          </a:r>
        </a:p>
      </dsp:txBody>
      <dsp:txXfrm>
        <a:off x="8906033" y="1298786"/>
        <a:ext cx="2050252" cy="994195"/>
      </dsp:txXfrm>
    </dsp:sp>
    <dsp:sp modelId="{212DBFED-686A-417A-BF3D-A358AC74A968}">
      <dsp:nvSpPr>
        <dsp:cNvPr id="0" name=""/>
        <dsp:cNvSpPr/>
      </dsp:nvSpPr>
      <dsp:spPr>
        <a:xfrm rot="3310531">
          <a:off x="1799047" y="2990574"/>
          <a:ext cx="1479422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1479422" y="1977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1773" y="2973364"/>
        <a:ext cx="73971" cy="73971"/>
      </dsp:txXfrm>
    </dsp:sp>
    <dsp:sp modelId="{86F8A124-2E0C-40B8-9AD4-2E605600D572}">
      <dsp:nvSpPr>
        <dsp:cNvPr id="0" name=""/>
        <dsp:cNvSpPr/>
      </dsp:nvSpPr>
      <dsp:spPr>
        <a:xfrm>
          <a:off x="2961181" y="3089554"/>
          <a:ext cx="2112114" cy="10560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What do we mean by location and infrastructure?</a:t>
          </a:r>
        </a:p>
      </dsp:txBody>
      <dsp:txXfrm>
        <a:off x="2992112" y="3120485"/>
        <a:ext cx="2050252" cy="994195"/>
      </dsp:txXfrm>
    </dsp:sp>
    <dsp:sp modelId="{B0E38EC4-D4D2-4F90-BF07-D077CAFA4D90}">
      <dsp:nvSpPr>
        <dsp:cNvPr id="0" name=""/>
        <dsp:cNvSpPr/>
      </dsp:nvSpPr>
      <dsp:spPr>
        <a:xfrm rot="19457599">
          <a:off x="4975503" y="3294191"/>
          <a:ext cx="1040430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1040430" y="197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69708" y="3287955"/>
        <a:ext cx="52021" cy="52021"/>
      </dsp:txXfrm>
    </dsp:sp>
    <dsp:sp modelId="{E6DD819E-C5F4-47A2-80EA-A02F82B11BC2}">
      <dsp:nvSpPr>
        <dsp:cNvPr id="0" name=""/>
        <dsp:cNvSpPr/>
      </dsp:nvSpPr>
      <dsp:spPr>
        <a:xfrm>
          <a:off x="5918141" y="2482321"/>
          <a:ext cx="2112114" cy="10560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What coverage do we have for services? </a:t>
          </a:r>
        </a:p>
      </dsp:txBody>
      <dsp:txXfrm>
        <a:off x="5949072" y="2513252"/>
        <a:ext cx="2050252" cy="994195"/>
      </dsp:txXfrm>
    </dsp:sp>
    <dsp:sp modelId="{F42B5421-2A20-4E26-B936-9D910F6A6717}">
      <dsp:nvSpPr>
        <dsp:cNvPr id="0" name=""/>
        <dsp:cNvSpPr/>
      </dsp:nvSpPr>
      <dsp:spPr>
        <a:xfrm>
          <a:off x="8030256" y="2990574"/>
          <a:ext cx="844845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844845" y="1977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431558" y="2989228"/>
        <a:ext cx="42242" cy="42242"/>
      </dsp:txXfrm>
    </dsp:sp>
    <dsp:sp modelId="{DAF4F8AD-9B17-421F-8BBE-B2FAE96C582C}">
      <dsp:nvSpPr>
        <dsp:cNvPr id="0" name=""/>
        <dsp:cNvSpPr/>
      </dsp:nvSpPr>
      <dsp:spPr>
        <a:xfrm>
          <a:off x="8875102" y="2482321"/>
          <a:ext cx="2112114" cy="10560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Assess what and where are services located against population</a:t>
          </a:r>
        </a:p>
      </dsp:txBody>
      <dsp:txXfrm>
        <a:off x="8906033" y="2513252"/>
        <a:ext cx="2050252" cy="994195"/>
      </dsp:txXfrm>
    </dsp:sp>
    <dsp:sp modelId="{AD8C1935-9EBA-4E77-B4CB-04919A7D06E2}">
      <dsp:nvSpPr>
        <dsp:cNvPr id="0" name=""/>
        <dsp:cNvSpPr/>
      </dsp:nvSpPr>
      <dsp:spPr>
        <a:xfrm rot="2142401">
          <a:off x="4975503" y="3901423"/>
          <a:ext cx="1040430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1040430" y="197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69708" y="3895188"/>
        <a:ext cx="52021" cy="52021"/>
      </dsp:txXfrm>
    </dsp:sp>
    <dsp:sp modelId="{8F800D35-69B1-42C7-939B-22FD4C3BCF27}">
      <dsp:nvSpPr>
        <dsp:cNvPr id="0" name=""/>
        <dsp:cNvSpPr/>
      </dsp:nvSpPr>
      <dsp:spPr>
        <a:xfrm>
          <a:off x="5918141" y="3696787"/>
          <a:ext cx="2112114" cy="10560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Is the current infrastructure accessible for all? </a:t>
          </a:r>
        </a:p>
      </dsp:txBody>
      <dsp:txXfrm>
        <a:off x="5949072" y="3727718"/>
        <a:ext cx="2050252" cy="994195"/>
      </dsp:txXfrm>
    </dsp:sp>
    <dsp:sp modelId="{F107BE11-C7FE-45B5-AEAA-5F9B80C5A91D}">
      <dsp:nvSpPr>
        <dsp:cNvPr id="0" name=""/>
        <dsp:cNvSpPr/>
      </dsp:nvSpPr>
      <dsp:spPr>
        <a:xfrm>
          <a:off x="8030256" y="4205040"/>
          <a:ext cx="844845" cy="39550"/>
        </a:xfrm>
        <a:custGeom>
          <a:avLst/>
          <a:gdLst/>
          <a:ahLst/>
          <a:cxnLst/>
          <a:rect l="0" t="0" r="0" b="0"/>
          <a:pathLst>
            <a:path>
              <a:moveTo>
                <a:pt x="0" y="19775"/>
              </a:moveTo>
              <a:lnTo>
                <a:pt x="844845" y="1977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431558" y="4203694"/>
        <a:ext cx="42242" cy="42242"/>
      </dsp:txXfrm>
    </dsp:sp>
    <dsp:sp modelId="{A22D5618-43B7-479B-B271-FB4FE3664C96}">
      <dsp:nvSpPr>
        <dsp:cNvPr id="0" name=""/>
        <dsp:cNvSpPr/>
      </dsp:nvSpPr>
      <dsp:spPr>
        <a:xfrm>
          <a:off x="8875102" y="3696787"/>
          <a:ext cx="2112114" cy="10560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Review feedback from previous engagement and consultation exercises</a:t>
          </a:r>
        </a:p>
      </dsp:txBody>
      <dsp:txXfrm>
        <a:off x="8906033" y="3727718"/>
        <a:ext cx="2050252" cy="994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D4424-B7A9-4A44-B4B3-6D2FE9B5AD55}">
      <dsp:nvSpPr>
        <dsp:cNvPr id="0" name=""/>
        <dsp:cNvSpPr/>
      </dsp:nvSpPr>
      <dsp:spPr>
        <a:xfrm>
          <a:off x="5874" y="2083721"/>
          <a:ext cx="2322045" cy="1915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Leaflets &amp; posters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Newspaper &amp; Radio ads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Website &amp; Social media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Face-to-face engagement</a:t>
          </a:r>
        </a:p>
      </dsp:txBody>
      <dsp:txXfrm>
        <a:off x="49948" y="2127795"/>
        <a:ext cx="2233897" cy="1416653"/>
      </dsp:txXfrm>
    </dsp:sp>
    <dsp:sp modelId="{DC4C6AB1-7081-4DBD-8280-04599A8D1590}">
      <dsp:nvSpPr>
        <dsp:cNvPr id="0" name=""/>
        <dsp:cNvSpPr/>
      </dsp:nvSpPr>
      <dsp:spPr>
        <a:xfrm>
          <a:off x="1316031" y="2558643"/>
          <a:ext cx="2533040" cy="2533040"/>
        </a:xfrm>
        <a:prstGeom prst="leftCircularArrow">
          <a:avLst>
            <a:gd name="adj1" fmla="val 3046"/>
            <a:gd name="adj2" fmla="val 373841"/>
            <a:gd name="adj3" fmla="val 2149352"/>
            <a:gd name="adj4" fmla="val 9024489"/>
            <a:gd name="adj5" fmla="val 355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A7E01-BD1F-4F31-B76F-2FDCAD958483}">
      <dsp:nvSpPr>
        <dsp:cNvPr id="0" name=""/>
        <dsp:cNvSpPr/>
      </dsp:nvSpPr>
      <dsp:spPr>
        <a:xfrm>
          <a:off x="521884" y="3588522"/>
          <a:ext cx="2064040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Current methods</a:t>
          </a:r>
        </a:p>
      </dsp:txBody>
      <dsp:txXfrm>
        <a:off x="545924" y="3612562"/>
        <a:ext cx="2015960" cy="772720"/>
      </dsp:txXfrm>
    </dsp:sp>
    <dsp:sp modelId="{584334CC-24B4-402B-8732-19E500119E5C}">
      <dsp:nvSpPr>
        <dsp:cNvPr id="0" name=""/>
        <dsp:cNvSpPr/>
      </dsp:nvSpPr>
      <dsp:spPr>
        <a:xfrm>
          <a:off x="2953287" y="2083721"/>
          <a:ext cx="2322045" cy="1915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No fixed target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Generally respond 16&lt;people age&lt;75+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No answer &lt;16</a:t>
          </a:r>
        </a:p>
      </dsp:txBody>
      <dsp:txXfrm>
        <a:off x="2997361" y="2538196"/>
        <a:ext cx="2233897" cy="1416653"/>
      </dsp:txXfrm>
    </dsp:sp>
    <dsp:sp modelId="{A16572D5-562E-4266-AF79-4BF3F1A2EA69}">
      <dsp:nvSpPr>
        <dsp:cNvPr id="0" name=""/>
        <dsp:cNvSpPr/>
      </dsp:nvSpPr>
      <dsp:spPr>
        <a:xfrm>
          <a:off x="4244094" y="915867"/>
          <a:ext cx="2829746" cy="2829746"/>
        </a:xfrm>
        <a:prstGeom prst="circularArrow">
          <a:avLst>
            <a:gd name="adj1" fmla="val 2726"/>
            <a:gd name="adj2" fmla="val 332148"/>
            <a:gd name="adj3" fmla="val 19492342"/>
            <a:gd name="adj4" fmla="val 12575511"/>
            <a:gd name="adj5" fmla="val 31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E7678-9C18-46BE-9561-981582504631}">
      <dsp:nvSpPr>
        <dsp:cNvPr id="0" name=""/>
        <dsp:cNvSpPr/>
      </dsp:nvSpPr>
      <dsp:spPr>
        <a:xfrm>
          <a:off x="3469297" y="1673321"/>
          <a:ext cx="2064040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Target audience &amp; responders</a:t>
          </a:r>
        </a:p>
      </dsp:txBody>
      <dsp:txXfrm>
        <a:off x="3493337" y="1697361"/>
        <a:ext cx="2015960" cy="772720"/>
      </dsp:txXfrm>
    </dsp:sp>
    <dsp:sp modelId="{9FAFAE49-4160-4D48-83C7-46922E8E8C9E}">
      <dsp:nvSpPr>
        <dsp:cNvPr id="0" name=""/>
        <dsp:cNvSpPr/>
      </dsp:nvSpPr>
      <dsp:spPr>
        <a:xfrm>
          <a:off x="5900700" y="2083721"/>
          <a:ext cx="2322045" cy="1915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All health and services including GP, pharmacies, hospitals etc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Excluding dentists &amp; opticians </a:t>
          </a:r>
        </a:p>
      </dsp:txBody>
      <dsp:txXfrm>
        <a:off x="5944774" y="2127795"/>
        <a:ext cx="2233897" cy="1416653"/>
      </dsp:txXfrm>
    </dsp:sp>
    <dsp:sp modelId="{54A56507-5398-439B-A194-410D489909E4}">
      <dsp:nvSpPr>
        <dsp:cNvPr id="0" name=""/>
        <dsp:cNvSpPr/>
      </dsp:nvSpPr>
      <dsp:spPr>
        <a:xfrm>
          <a:off x="7210858" y="2558643"/>
          <a:ext cx="2533040" cy="2533040"/>
        </a:xfrm>
        <a:prstGeom prst="leftCircularArrow">
          <a:avLst>
            <a:gd name="adj1" fmla="val 3046"/>
            <a:gd name="adj2" fmla="val 373841"/>
            <a:gd name="adj3" fmla="val 2149352"/>
            <a:gd name="adj4" fmla="val 9024489"/>
            <a:gd name="adj5" fmla="val 355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F4BAC-4B34-4A0F-9276-D255EEEFC1B1}">
      <dsp:nvSpPr>
        <dsp:cNvPr id="0" name=""/>
        <dsp:cNvSpPr/>
      </dsp:nvSpPr>
      <dsp:spPr>
        <a:xfrm>
          <a:off x="6416710" y="3588522"/>
          <a:ext cx="2064040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Coverage of services</a:t>
          </a:r>
        </a:p>
      </dsp:txBody>
      <dsp:txXfrm>
        <a:off x="6440750" y="3612562"/>
        <a:ext cx="2015960" cy="772720"/>
      </dsp:txXfrm>
    </dsp:sp>
    <dsp:sp modelId="{0265F878-CB79-4459-B6E4-9D2243349A69}">
      <dsp:nvSpPr>
        <dsp:cNvPr id="0" name=""/>
        <dsp:cNvSpPr/>
      </dsp:nvSpPr>
      <dsp:spPr>
        <a:xfrm>
          <a:off x="8848113" y="2083721"/>
          <a:ext cx="2322045" cy="1915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Older people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Technological difficulties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NHS 111 service </a:t>
          </a:r>
          <a:r>
            <a:rPr lang="en-GB" sz="1500" kern="1200" dirty="0">
              <a:sym typeface="Wingdings" panose="05000000000000000000" pitchFamily="2" charset="2"/>
            </a:rPr>
            <a:t> hearing/learning disabilities </a:t>
          </a:r>
          <a:endParaRPr lang="en-GB" sz="1500" kern="1200" dirty="0"/>
        </a:p>
      </dsp:txBody>
      <dsp:txXfrm>
        <a:off x="8892187" y="2538196"/>
        <a:ext cx="2233897" cy="1416653"/>
      </dsp:txXfrm>
    </dsp:sp>
    <dsp:sp modelId="{0A6AD708-C9D2-4E69-954D-F67CF8126C17}">
      <dsp:nvSpPr>
        <dsp:cNvPr id="0" name=""/>
        <dsp:cNvSpPr/>
      </dsp:nvSpPr>
      <dsp:spPr>
        <a:xfrm>
          <a:off x="9364123" y="1673321"/>
          <a:ext cx="2064040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Infrastructure accessibility </a:t>
          </a:r>
        </a:p>
      </dsp:txBody>
      <dsp:txXfrm>
        <a:off x="9388163" y="1697361"/>
        <a:ext cx="2015960" cy="772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6/27/2022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023103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>
            <a:cxnSpLocks/>
          </p:cNvCxnSpPr>
          <p:nvPr userDrawn="1"/>
        </p:nvCxnSpPr>
        <p:spPr>
          <a:xfrm>
            <a:off x="6469778" y="4233582"/>
            <a:ext cx="50173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80" y="4042781"/>
            <a:ext cx="203777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19680" y="3529743"/>
            <a:ext cx="203777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A6C6524-261D-9A2E-8922-616F6C713B19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2724730" y="4042781"/>
            <a:ext cx="203777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3A58FA4-981B-6D49-A312-D37E694FBA3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2724730" y="3529743"/>
            <a:ext cx="203777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13D22CE-3388-1685-C2D6-00DA22640D52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5039305" y="4052306"/>
            <a:ext cx="203777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033947B7-85D3-228F-FD54-C7F617FE17B9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5039305" y="3539268"/>
            <a:ext cx="203777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4ECD921-9807-6C5E-6735-C5D4E4393BC7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7353880" y="4061831"/>
            <a:ext cx="203777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E4359D2-3B4B-8863-FAD5-A3FFF664D61F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7353880" y="3548793"/>
            <a:ext cx="203777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7FBC31F-602A-C2F1-93FE-A7016D1535A4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9677980" y="4071356"/>
            <a:ext cx="203777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3FAE6B6-31DA-614B-37B1-35A72D280938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9677980" y="3558318"/>
            <a:ext cx="203777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6/27/2022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828675"/>
            <a:ext cx="5143500" cy="3435421"/>
          </a:xfrm>
        </p:spPr>
        <p:txBody>
          <a:bodyPr/>
          <a:lstStyle/>
          <a:p>
            <a:pPr algn="r"/>
            <a:r>
              <a:rPr lang="en-US" sz="3600" dirty="0"/>
              <a:t>Cambridgeshire and Peterborough clinical commissioning group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Focus on Location and infrastructure 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10812" y="731520"/>
            <a:ext cx="5305661" cy="5265665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09DA78D-56CE-875C-3EF1-931235885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21" t="9859" r="33703" b="11523"/>
          <a:stretch/>
        </p:blipFill>
        <p:spPr>
          <a:xfrm>
            <a:off x="10802761" y="5874773"/>
            <a:ext cx="1356853" cy="983227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B8A21A3-6151-ECDF-97E4-E994E45FBF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419" b="16775"/>
          <a:stretch/>
        </p:blipFill>
        <p:spPr>
          <a:xfrm>
            <a:off x="0" y="5997186"/>
            <a:ext cx="1962150" cy="860814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51EB14F9-9BF9-F349-B22B-7AB3564AB4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29" t="35613" r="13355" b="34968"/>
          <a:stretch/>
        </p:blipFill>
        <p:spPr>
          <a:xfrm>
            <a:off x="9239250" y="828675"/>
            <a:ext cx="2095500" cy="8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3D56D-4AF6-4FDE-C70B-45405C70E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A96EA-A8DE-23D5-3630-AD79F38A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members contact details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BFB0745-DAE7-18EA-4B52-BCC2B72CE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23866"/>
              </p:ext>
            </p:extLst>
          </p:nvPr>
        </p:nvGraphicFramePr>
        <p:xfrm>
          <a:off x="414147" y="2037777"/>
          <a:ext cx="514079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356">
                  <a:extLst>
                    <a:ext uri="{9D8B030D-6E8A-4147-A177-3AD203B41FA5}">
                      <a16:colId xmlns:a16="http://schemas.microsoft.com/office/drawing/2014/main" val="1879406766"/>
                    </a:ext>
                  </a:extLst>
                </a:gridCol>
                <a:gridCol w="3191435">
                  <a:extLst>
                    <a:ext uri="{9D8B030D-6E8A-4147-A177-3AD203B41FA5}">
                      <a16:colId xmlns:a16="http://schemas.microsoft.com/office/drawing/2014/main" val="2620667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Edward </a:t>
                      </a:r>
                      <a:r>
                        <a:rPr lang="en-GB" b="1" dirty="0" err="1"/>
                        <a:t>Tyrer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etpt100@pgr.aru.ac.uk</a:t>
                      </a:r>
                    </a:p>
                    <a:p>
                      <a:pPr algn="ctr"/>
                      <a:r>
                        <a:rPr lang="en-GB" b="0" dirty="0"/>
                        <a:t>edward@edwardtyrer.co.uk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06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Rocco </a:t>
                      </a:r>
                      <a:r>
                        <a:rPr lang="en-GB" b="1" dirty="0" err="1"/>
                        <a:t>Abazia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ra841@student.aru.ac.uk</a:t>
                      </a:r>
                    </a:p>
                    <a:p>
                      <a:pPr algn="ctr"/>
                      <a:r>
                        <a:rPr lang="en-GB" dirty="0"/>
                        <a:t>abaziarocco@gmail.com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78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Unyime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Inoh</a:t>
                      </a:r>
                      <a:r>
                        <a:rPr lang="en-GB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uei102@student.aru.ac.uk </a:t>
                      </a:r>
                    </a:p>
                    <a:p>
                      <a:pPr algn="ctr"/>
                      <a:r>
                        <a:rPr lang="en-GB" dirty="0"/>
                        <a:t>inohunyime@gmail.com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22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Em</a:t>
                      </a:r>
                      <a:r>
                        <a:rPr lang="en-GB" b="1" dirty="0"/>
                        <a:t> Taylor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et458@student.aru.ac.uk</a:t>
                      </a:r>
                    </a:p>
                    <a:p>
                      <a:pPr algn="ctr"/>
                      <a:r>
                        <a:rPr lang="en-GB" dirty="0"/>
                        <a:t>emily.taylor2001@gmail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13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Erandi Silva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els180@student.aru.ac.uk</a:t>
                      </a:r>
                    </a:p>
                    <a:p>
                      <a:pPr algn="ctr"/>
                      <a:r>
                        <a:rPr lang="en-GB" dirty="0"/>
                        <a:t>silva.erandi2021@gmail.com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05190"/>
                  </a:ext>
                </a:extLst>
              </a:tr>
            </a:tbl>
          </a:graphicData>
        </a:graphic>
      </p:graphicFrame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477AD35-717D-30B8-F063-C808EFE2FE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975" r="12975"/>
          <a:stretch/>
        </p:blipFill>
        <p:spPr>
          <a:xfrm>
            <a:off x="5884648" y="0"/>
            <a:ext cx="6307353" cy="5780372"/>
          </a:xfrm>
        </p:spPr>
      </p:pic>
    </p:spTree>
    <p:extLst>
      <p:ext uri="{BB962C8B-B14F-4D97-AF65-F5344CB8AC3E}">
        <p14:creationId xmlns:p14="http://schemas.microsoft.com/office/powerpoint/2010/main" val="31821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292" r="14292"/>
          <a:stretch/>
        </p:blipFill>
        <p:spPr>
          <a:xfrm>
            <a:off x="710812" y="728545"/>
            <a:ext cx="5305661" cy="530566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21" y="3628263"/>
            <a:ext cx="5722223" cy="921807"/>
          </a:xfrm>
        </p:spPr>
        <p:txBody>
          <a:bodyPr/>
          <a:lstStyle/>
          <a:p>
            <a:r>
              <a:rPr lang="en-US" sz="7000" dirty="0"/>
              <a:t>Thank you!</a:t>
            </a:r>
            <a:br>
              <a:rPr lang="en-US" sz="7000" dirty="0"/>
            </a:br>
            <a:r>
              <a:rPr lang="en-US" sz="3500" dirty="0"/>
              <a:t>Any questions?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6AE1594-E5E3-1BEF-D1B2-7B53C7BD5C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19" b="16775"/>
          <a:stretch/>
        </p:blipFill>
        <p:spPr>
          <a:xfrm>
            <a:off x="0" y="5997186"/>
            <a:ext cx="1962150" cy="86081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F20D68D-A782-99AD-002F-A11824BAC0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21" t="9859" r="33703" b="11523"/>
          <a:stretch/>
        </p:blipFill>
        <p:spPr>
          <a:xfrm>
            <a:off x="10802761" y="5874773"/>
            <a:ext cx="1356853" cy="9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08FEFBB5-921B-8ED1-703E-08FA2F709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0" t="5731" r="2346" b="4749"/>
          <a:stretch/>
        </p:blipFill>
        <p:spPr>
          <a:xfrm>
            <a:off x="7301921" y="-55131"/>
            <a:ext cx="4890079" cy="3085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CCA1F9-5F9B-CFF4-62A4-6605874FB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13197"/>
              </p:ext>
            </p:extLst>
          </p:nvPr>
        </p:nvGraphicFramePr>
        <p:xfrm>
          <a:off x="0" y="687746"/>
          <a:ext cx="11737186" cy="607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54" y="1243181"/>
            <a:ext cx="4937211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Contents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73" y="2568744"/>
            <a:ext cx="4264046" cy="3304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000" dirty="0"/>
              <a:t>Client challenge </a:t>
            </a:r>
          </a:p>
          <a:p>
            <a:pPr marL="0" indent="0" algn="ctr">
              <a:buNone/>
            </a:pPr>
            <a:r>
              <a:rPr lang="en-GB" sz="3000" dirty="0"/>
              <a:t>Logic tree </a:t>
            </a:r>
          </a:p>
          <a:p>
            <a:pPr marL="0" indent="0" algn="ctr">
              <a:buNone/>
            </a:pPr>
            <a:r>
              <a:rPr lang="en-GB" sz="3000" dirty="0"/>
              <a:t>Situation analysis</a:t>
            </a:r>
          </a:p>
          <a:p>
            <a:pPr marL="0" indent="0" algn="ctr">
              <a:buNone/>
            </a:pPr>
            <a:r>
              <a:rPr lang="en-GB" sz="3000" dirty="0"/>
              <a:t>Recommendations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5686" r="17563" b="-2"/>
          <a:stretch/>
        </p:blipFill>
        <p:spPr>
          <a:xfrm>
            <a:off x="5455212" y="988536"/>
            <a:ext cx="4884848" cy="4884848"/>
          </a:xfrm>
          <a:noFill/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387" y="1264560"/>
            <a:ext cx="7900525" cy="764460"/>
          </a:xfrm>
        </p:spPr>
        <p:txBody>
          <a:bodyPr/>
          <a:lstStyle/>
          <a:p>
            <a:r>
              <a:rPr lang="en-GB" sz="2800" dirty="0"/>
              <a:t>How do we get local people to talk to us about health services with a focus on location and infrastructure?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group of people in clothing&#10;&#10;Description automatically generated">
            <a:extLst>
              <a:ext uri="{FF2B5EF4-FFF2-40B4-BE49-F238E27FC236}">
                <a16:creationId xmlns:a16="http://schemas.microsoft.com/office/drawing/2014/main" id="{F26D99E4-77BF-B511-FF91-49A337608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2" t="19423" r="6793" b="10343"/>
          <a:stretch/>
        </p:blipFill>
        <p:spPr>
          <a:xfrm>
            <a:off x="951668" y="2561750"/>
            <a:ext cx="10030021" cy="3893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7602-3FC1-BB0E-5E41-F34E8CE1F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49" y="214894"/>
            <a:ext cx="11150600" cy="718948"/>
          </a:xfrm>
        </p:spPr>
        <p:txBody>
          <a:bodyPr/>
          <a:lstStyle/>
          <a:p>
            <a:r>
              <a:rPr lang="en-GB" sz="4000" dirty="0"/>
              <a:t>Building the Logic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AFB44-22C3-A6B1-57F8-59FDB521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396B00-A116-F50B-BBBD-E02EAD493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834410"/>
              </p:ext>
            </p:extLst>
          </p:nvPr>
        </p:nvGraphicFramePr>
        <p:xfrm>
          <a:off x="666718" y="1642298"/>
          <a:ext cx="10991438" cy="4806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C5E59CC-E9EF-647D-E0E4-EB4FB8587AC5}"/>
              </a:ext>
            </a:extLst>
          </p:cNvPr>
          <p:cNvSpPr txBox="1"/>
          <p:nvPr/>
        </p:nvSpPr>
        <p:spPr>
          <a:xfrm>
            <a:off x="712620" y="1122964"/>
            <a:ext cx="196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LEVEL 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F781A-517B-35DA-ABAF-7213FD2BC8E2}"/>
              </a:ext>
            </a:extLst>
          </p:cNvPr>
          <p:cNvSpPr txBox="1"/>
          <p:nvPr/>
        </p:nvSpPr>
        <p:spPr>
          <a:xfrm>
            <a:off x="3679935" y="1122964"/>
            <a:ext cx="196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LEVEL 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C1C-23A7-CF6F-2A3F-1441B04C4A0F}"/>
              </a:ext>
            </a:extLst>
          </p:cNvPr>
          <p:cNvSpPr txBox="1"/>
          <p:nvPr/>
        </p:nvSpPr>
        <p:spPr>
          <a:xfrm>
            <a:off x="6548797" y="1122964"/>
            <a:ext cx="196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LEVEL 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3AD2C-8316-2055-3516-3A5092A7B02F}"/>
              </a:ext>
            </a:extLst>
          </p:cNvPr>
          <p:cNvSpPr txBox="1"/>
          <p:nvPr/>
        </p:nvSpPr>
        <p:spPr>
          <a:xfrm>
            <a:off x="9547656" y="1130171"/>
            <a:ext cx="196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LEVEL 04</a:t>
            </a:r>
          </a:p>
        </p:txBody>
      </p:sp>
    </p:spTree>
    <p:extLst>
      <p:ext uri="{BB962C8B-B14F-4D97-AF65-F5344CB8AC3E}">
        <p14:creationId xmlns:p14="http://schemas.microsoft.com/office/powerpoint/2010/main" val="199200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F215-5E1F-87C5-A771-318CADCA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19" y="304027"/>
            <a:ext cx="11150600" cy="718722"/>
          </a:xfrm>
        </p:spPr>
        <p:txBody>
          <a:bodyPr/>
          <a:lstStyle/>
          <a:p>
            <a:r>
              <a:rPr lang="en-GB" sz="4000" dirty="0"/>
              <a:t>Analysing the situation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D71A1-9FA3-046C-1ED5-CB8B4CF6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BFA86E-0E68-6A9E-3C3B-C51898027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579588"/>
              </p:ext>
            </p:extLst>
          </p:nvPr>
        </p:nvGraphicFramePr>
        <p:xfrm>
          <a:off x="374219" y="753035"/>
          <a:ext cx="11434038" cy="6082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914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4F3A2E-C4B9-8371-982A-63D7030F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1427714"/>
          </a:xfrm>
        </p:spPr>
        <p:txBody>
          <a:bodyPr/>
          <a:lstStyle/>
          <a:p>
            <a:r>
              <a:rPr lang="en-GB" dirty="0"/>
              <a:t>Maximising the usage of NHS mobile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3D56D-4AF6-4FDE-C70B-45405C70E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2D2697-FA3D-184F-FA72-84044B7C6A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993" r="19993"/>
          <a:stretch/>
        </p:blipFill>
        <p:spPr>
          <a:xfrm>
            <a:off x="5884648" y="0"/>
            <a:ext cx="6307353" cy="578037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DA96EA-A8DE-23D5-3630-AD79F38A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 01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39637C-099D-3A93-F573-F34DFEFF12CF}"/>
              </a:ext>
            </a:extLst>
          </p:cNvPr>
          <p:cNvSpPr txBox="1">
            <a:spLocks/>
          </p:cNvSpPr>
          <p:nvPr/>
        </p:nvSpPr>
        <p:spPr>
          <a:xfrm>
            <a:off x="515937" y="3338512"/>
            <a:ext cx="4937211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Implementation 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4D49044-782E-19D0-FEB8-A271DF9BAB46}"/>
              </a:ext>
            </a:extLst>
          </p:cNvPr>
          <p:cNvSpPr txBox="1">
            <a:spLocks/>
          </p:cNvSpPr>
          <p:nvPr/>
        </p:nvSpPr>
        <p:spPr>
          <a:xfrm>
            <a:off x="383352" y="4662471"/>
            <a:ext cx="4914189" cy="14277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 an added feature to the existing NHS mobile app </a:t>
            </a:r>
          </a:p>
        </p:txBody>
      </p:sp>
    </p:spTree>
    <p:extLst>
      <p:ext uri="{BB962C8B-B14F-4D97-AF65-F5344CB8AC3E}">
        <p14:creationId xmlns:p14="http://schemas.microsoft.com/office/powerpoint/2010/main" val="268603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4F3A2E-C4B9-8371-982A-63D7030F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1427714"/>
          </a:xfrm>
        </p:spPr>
        <p:txBody>
          <a:bodyPr/>
          <a:lstStyle/>
          <a:p>
            <a:r>
              <a:rPr lang="en-GB" dirty="0"/>
              <a:t>Introducing a method of  incentivization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3D56D-4AF6-4FDE-C70B-45405C70E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2D2697-FA3D-184F-FA72-84044B7C6A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628" r="13628"/>
          <a:stretch/>
        </p:blipFill>
        <p:spPr>
          <a:xfrm>
            <a:off x="5884648" y="0"/>
            <a:ext cx="6307353" cy="578037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DA96EA-A8DE-23D5-3630-AD79F38A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 02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39637C-099D-3A93-F573-F34DFEFF12CF}"/>
              </a:ext>
            </a:extLst>
          </p:cNvPr>
          <p:cNvSpPr txBox="1">
            <a:spLocks/>
          </p:cNvSpPr>
          <p:nvPr/>
        </p:nvSpPr>
        <p:spPr>
          <a:xfrm>
            <a:off x="515937" y="3338512"/>
            <a:ext cx="4937211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Implementation 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4D49044-782E-19D0-FEB8-A271DF9BAB46}"/>
              </a:ext>
            </a:extLst>
          </p:cNvPr>
          <p:cNvSpPr txBox="1">
            <a:spLocks/>
          </p:cNvSpPr>
          <p:nvPr/>
        </p:nvSpPr>
        <p:spPr>
          <a:xfrm>
            <a:off x="428175" y="4510071"/>
            <a:ext cx="4914189" cy="14277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Receiving points after providing feedbacks</a:t>
            </a:r>
          </a:p>
          <a:p>
            <a:r>
              <a:rPr lang="en-GB" dirty="0"/>
              <a:t>More feedbacks </a:t>
            </a:r>
            <a:r>
              <a:rPr lang="en-GB" dirty="0">
                <a:sym typeface="Wingdings" panose="05000000000000000000" pitchFamily="2" charset="2"/>
              </a:rPr>
              <a:t> more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544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4F3A2E-C4B9-8371-982A-63D7030F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1427714"/>
          </a:xfrm>
        </p:spPr>
        <p:txBody>
          <a:bodyPr/>
          <a:lstStyle/>
          <a:p>
            <a:r>
              <a:rPr lang="en-GB" dirty="0"/>
              <a:t>Partnerships and Key Stakeholder Engagement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3D56D-4AF6-4FDE-C70B-45405C70E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2D2697-FA3D-184F-FA72-84044B7C6A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178" b="4178"/>
          <a:stretch/>
        </p:blipFill>
        <p:spPr>
          <a:xfrm>
            <a:off x="5884648" y="0"/>
            <a:ext cx="6307353" cy="578037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DA96EA-A8DE-23D5-3630-AD79F38A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 03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39637C-099D-3A93-F573-F34DFEFF12CF}"/>
              </a:ext>
            </a:extLst>
          </p:cNvPr>
          <p:cNvSpPr txBox="1">
            <a:spLocks/>
          </p:cNvSpPr>
          <p:nvPr/>
        </p:nvSpPr>
        <p:spPr>
          <a:xfrm>
            <a:off x="538960" y="2941880"/>
            <a:ext cx="4937211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Implementation 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4D49044-782E-19D0-FEB8-A271DF9BAB46}"/>
              </a:ext>
            </a:extLst>
          </p:cNvPr>
          <p:cNvSpPr txBox="1">
            <a:spLocks/>
          </p:cNvSpPr>
          <p:nvPr/>
        </p:nvSpPr>
        <p:spPr>
          <a:xfrm>
            <a:off x="410246" y="4318986"/>
            <a:ext cx="4914189" cy="14277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Review of post-Covid working</a:t>
            </a:r>
          </a:p>
          <a:p>
            <a:r>
              <a:rPr lang="en-GB" dirty="0"/>
              <a:t>Existing partnership and network utilisation</a:t>
            </a:r>
          </a:p>
          <a:p>
            <a:r>
              <a:rPr lang="en-GB" dirty="0"/>
              <a:t>Better cross-working information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428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10184</TotalTime>
  <Words>443</Words>
  <Application>Microsoft Office PowerPoint</Application>
  <PresentationFormat>Widescreen</PresentationFormat>
  <Paragraphs>100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Wingdings</vt:lpstr>
      <vt:lpstr>Office Theme</vt:lpstr>
      <vt:lpstr>Cambridgeshire and Peterborough clinical commissioning group </vt:lpstr>
      <vt:lpstr>Meet the team</vt:lpstr>
      <vt:lpstr>Contents  </vt:lpstr>
      <vt:lpstr>Client challenge</vt:lpstr>
      <vt:lpstr>Building the Logic tree</vt:lpstr>
      <vt:lpstr>Analysing the situation </vt:lpstr>
      <vt:lpstr>Recommendation 01</vt:lpstr>
      <vt:lpstr>Recommendation 02</vt:lpstr>
      <vt:lpstr>Recommendation 03</vt:lpstr>
      <vt:lpstr>Team members contact details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Silva, Erandi (Student)</dc:creator>
  <cp:lastModifiedBy>Edward Tyrer</cp:lastModifiedBy>
  <cp:revision>62</cp:revision>
  <dcterms:created xsi:type="dcterms:W3CDTF">2022-06-15T07:35:31Z</dcterms:created>
  <dcterms:modified xsi:type="dcterms:W3CDTF">2022-06-27T18:08:22Z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